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4"/>
  </p:notesMasterIdLst>
  <p:handoutMasterIdLst>
    <p:handoutMasterId r:id="rId35"/>
  </p:handoutMasterIdLst>
  <p:sldIdLst>
    <p:sldId id="463" r:id="rId2"/>
    <p:sldId id="257" r:id="rId3"/>
    <p:sldId id="258" r:id="rId4"/>
    <p:sldId id="259" r:id="rId5"/>
    <p:sldId id="261" r:id="rId6"/>
    <p:sldId id="268" r:id="rId7"/>
    <p:sldId id="262" r:id="rId8"/>
    <p:sldId id="469" r:id="rId9"/>
    <p:sldId id="264" r:id="rId10"/>
    <p:sldId id="265" r:id="rId11"/>
    <p:sldId id="464" r:id="rId12"/>
    <p:sldId id="465" r:id="rId13"/>
    <p:sldId id="266" r:id="rId14"/>
    <p:sldId id="442" r:id="rId15"/>
    <p:sldId id="443" r:id="rId16"/>
    <p:sldId id="453" r:id="rId17"/>
    <p:sldId id="454" r:id="rId18"/>
    <p:sldId id="446" r:id="rId19"/>
    <p:sldId id="445" r:id="rId20"/>
    <p:sldId id="455" r:id="rId21"/>
    <p:sldId id="447" r:id="rId22"/>
    <p:sldId id="457" r:id="rId23"/>
    <p:sldId id="458" r:id="rId24"/>
    <p:sldId id="456" r:id="rId25"/>
    <p:sldId id="459" r:id="rId26"/>
    <p:sldId id="460" r:id="rId27"/>
    <p:sldId id="467" r:id="rId28"/>
    <p:sldId id="448" r:id="rId29"/>
    <p:sldId id="462" r:id="rId30"/>
    <p:sldId id="468" r:id="rId31"/>
    <p:sldId id="466" r:id="rId32"/>
    <p:sldId id="452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C77"/>
    <a:srgbClr val="6B98FF"/>
    <a:srgbClr val="22BC39"/>
    <a:srgbClr val="AFD2B0"/>
    <a:srgbClr val="7CCDF0"/>
    <a:srgbClr val="FEAAA0"/>
    <a:srgbClr val="B1D8F0"/>
    <a:srgbClr val="5F85C5"/>
    <a:srgbClr val="9461B6"/>
    <a:srgbClr val="A36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7"/>
    <p:restoredTop sz="92932"/>
  </p:normalViewPr>
  <p:slideViewPr>
    <p:cSldViewPr snapToGrid="0" snapToObjects="1">
      <p:cViewPr varScale="1">
        <p:scale>
          <a:sx n="86" d="100"/>
          <a:sy n="86" d="100"/>
        </p:scale>
        <p:origin x="15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mena Ibarra" userId="f9eb2bae-962c-4ebe-ad4d-fe40fd35267d" providerId="ADAL" clId="{0A2146F0-AF64-384C-B898-242A69B0AB1B}"/>
    <pc:docChg chg="undo redo custSel addSld delSld modSld modMainMaster">
      <pc:chgData name="Ximena Ibarra" userId="f9eb2bae-962c-4ebe-ad4d-fe40fd35267d" providerId="ADAL" clId="{0A2146F0-AF64-384C-B898-242A69B0AB1B}" dt="2018-12-07T17:04:52.754" v="1015" actId="27636"/>
      <pc:docMkLst>
        <pc:docMk/>
      </pc:docMkLst>
      <pc:sldChg chg="addSp delSp modSp">
        <pc:chgData name="Ximena Ibarra" userId="f9eb2bae-962c-4ebe-ad4d-fe40fd35267d" providerId="ADAL" clId="{0A2146F0-AF64-384C-B898-242A69B0AB1B}" dt="2018-12-07T16:35:46.208" v="567" actId="255"/>
        <pc:sldMkLst>
          <pc:docMk/>
          <pc:sldMk cId="1107375931" sldId="257"/>
        </pc:sldMkLst>
        <pc:spChg chg="mod">
          <ac:chgData name="Ximena Ibarra" userId="f9eb2bae-962c-4ebe-ad4d-fe40fd35267d" providerId="ADAL" clId="{0A2146F0-AF64-384C-B898-242A69B0AB1B}" dt="2018-12-07T16:04:53.393" v="196" actId="1076"/>
          <ac:spMkLst>
            <pc:docMk/>
            <pc:sldMk cId="1107375931" sldId="257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35:33.054" v="564" actId="1076"/>
          <ac:spMkLst>
            <pc:docMk/>
            <pc:sldMk cId="1107375931" sldId="257"/>
            <ac:spMk id="3" creationId="{4F490DF3-6806-784C-81EF-D5DA20115EEB}"/>
          </ac:spMkLst>
        </pc:spChg>
        <pc:spChg chg="mod">
          <ac:chgData name="Ximena Ibarra" userId="f9eb2bae-962c-4ebe-ad4d-fe40fd35267d" providerId="ADAL" clId="{0A2146F0-AF64-384C-B898-242A69B0AB1B}" dt="2018-12-07T16:04:48.961" v="195" actId="14100"/>
          <ac:spMkLst>
            <pc:docMk/>
            <pc:sldMk cId="1107375931" sldId="257"/>
            <ac:spMk id="4" creationId="{4C914F38-0AB5-3341-939C-94D2A70E380B}"/>
          </ac:spMkLst>
        </pc:spChg>
        <pc:spChg chg="add mod">
          <ac:chgData name="Ximena Ibarra" userId="f9eb2bae-962c-4ebe-ad4d-fe40fd35267d" providerId="ADAL" clId="{0A2146F0-AF64-384C-B898-242A69B0AB1B}" dt="2018-12-07T16:35:46.208" v="567" actId="255"/>
          <ac:spMkLst>
            <pc:docMk/>
            <pc:sldMk cId="1107375931" sldId="257"/>
            <ac:spMk id="7" creationId="{645D29C8-150C-3440-B429-4DE0118499D3}"/>
          </ac:spMkLst>
        </pc:spChg>
        <pc:spChg chg="del mod">
          <ac:chgData name="Ximena Ibarra" userId="f9eb2bae-962c-4ebe-ad4d-fe40fd35267d" providerId="ADAL" clId="{0A2146F0-AF64-384C-B898-242A69B0AB1B}" dt="2018-12-07T16:14:39.323" v="432" actId="478"/>
          <ac:spMkLst>
            <pc:docMk/>
            <pc:sldMk cId="1107375931" sldId="257"/>
            <ac:spMk id="9" creationId="{333E2B8C-D687-FB43-B189-19AF066AC23C}"/>
          </ac:spMkLst>
        </pc:spChg>
        <pc:spChg chg="add del">
          <ac:chgData name="Ximena Ibarra" userId="f9eb2bae-962c-4ebe-ad4d-fe40fd35267d" providerId="ADAL" clId="{0A2146F0-AF64-384C-B898-242A69B0AB1B}" dt="2018-12-07T16:14:34.299" v="428" actId="478"/>
          <ac:spMkLst>
            <pc:docMk/>
            <pc:sldMk cId="1107375931" sldId="257"/>
            <ac:spMk id="10" creationId="{34473B44-5266-444B-9951-FE08FC955CAD}"/>
          </ac:spMkLst>
        </pc:spChg>
        <pc:spChg chg="add del mod">
          <ac:chgData name="Ximena Ibarra" userId="f9eb2bae-962c-4ebe-ad4d-fe40fd35267d" providerId="ADAL" clId="{0A2146F0-AF64-384C-B898-242A69B0AB1B}" dt="2018-12-07T16:34:53.081" v="551" actId="478"/>
          <ac:spMkLst>
            <pc:docMk/>
            <pc:sldMk cId="1107375931" sldId="257"/>
            <ac:spMk id="11" creationId="{549B64A7-E91A-A446-866B-99B627D9BB2A}"/>
          </ac:spMkLst>
        </pc:spChg>
        <pc:picChg chg="mod">
          <ac:chgData name="Ximena Ibarra" userId="f9eb2bae-962c-4ebe-ad4d-fe40fd35267d" providerId="ADAL" clId="{0A2146F0-AF64-384C-B898-242A69B0AB1B}" dt="2018-12-07T16:35:28.691" v="562" actId="1076"/>
          <ac:picMkLst>
            <pc:docMk/>
            <pc:sldMk cId="1107375931" sldId="257"/>
            <ac:picMk id="8" creationId="{7EA878FA-AF22-874D-87D4-898FE409DCE7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36:39.989" v="575" actId="27636"/>
        <pc:sldMkLst>
          <pc:docMk/>
          <pc:sldMk cId="367084968" sldId="258"/>
        </pc:sldMkLst>
        <pc:spChg chg="mod">
          <ac:chgData name="Ximena Ibarra" userId="f9eb2bae-962c-4ebe-ad4d-fe40fd35267d" providerId="ADAL" clId="{0A2146F0-AF64-384C-B898-242A69B0AB1B}" dt="2018-12-07T16:07:14.287" v="252" actId="1076"/>
          <ac:spMkLst>
            <pc:docMk/>
            <pc:sldMk cId="367084968" sldId="25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36:18.705" v="571" actId="27636"/>
          <ac:spMkLst>
            <pc:docMk/>
            <pc:sldMk cId="367084968" sldId="25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58.600" v="250" actId="478"/>
          <ac:spMkLst>
            <pc:docMk/>
            <pc:sldMk cId="367084968" sldId="258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4:34.547" v="430" actId="27636"/>
          <ac:spMkLst>
            <pc:docMk/>
            <pc:sldMk cId="367084968" sldId="258"/>
            <ac:spMk id="5" creationId="{C019AD32-1549-6A4A-BEA4-447FA13ADE54}"/>
          </ac:spMkLst>
        </pc:spChg>
        <pc:spChg chg="add mod">
          <ac:chgData name="Ximena Ibarra" userId="f9eb2bae-962c-4ebe-ad4d-fe40fd35267d" providerId="ADAL" clId="{0A2146F0-AF64-384C-B898-242A69B0AB1B}" dt="2018-12-07T16:07:22.613" v="254" actId="167"/>
          <ac:spMkLst>
            <pc:docMk/>
            <pc:sldMk cId="367084968" sldId="258"/>
            <ac:spMk id="6" creationId="{F0800AC4-7BE7-8440-B8B1-E4FC58640C84}"/>
          </ac:spMkLst>
        </pc:spChg>
        <pc:spChg chg="add del">
          <ac:chgData name="Ximena Ibarra" userId="f9eb2bae-962c-4ebe-ad4d-fe40fd35267d" providerId="ADAL" clId="{0A2146F0-AF64-384C-B898-242A69B0AB1B}" dt="2018-12-07T16:07:18.855" v="253" actId="478"/>
          <ac:spMkLst>
            <pc:docMk/>
            <pc:sldMk cId="367084968" sldId="258"/>
            <ac:spMk id="7" creationId="{C0691028-CA7B-3F48-95B0-C855777BA53C}"/>
          </ac:spMkLst>
        </pc:spChg>
        <pc:spChg chg="add mod">
          <ac:chgData name="Ximena Ibarra" userId="f9eb2bae-962c-4ebe-ad4d-fe40fd35267d" providerId="ADAL" clId="{0A2146F0-AF64-384C-B898-242A69B0AB1B}" dt="2018-12-07T16:14:17.040" v="422" actId="27636"/>
          <ac:spMkLst>
            <pc:docMk/>
            <pc:sldMk cId="367084968" sldId="258"/>
            <ac:spMk id="8" creationId="{83132CFA-3CBE-374C-A346-C7AD11D16488}"/>
          </ac:spMkLst>
        </pc:spChg>
        <pc:spChg chg="add del">
          <ac:chgData name="Ximena Ibarra" userId="f9eb2bae-962c-4ebe-ad4d-fe40fd35267d" providerId="ADAL" clId="{0A2146F0-AF64-384C-B898-242A69B0AB1B}" dt="2018-12-07T16:36:39.989" v="575" actId="27636"/>
          <ac:spMkLst>
            <pc:docMk/>
            <pc:sldMk cId="367084968" sldId="258"/>
            <ac:spMk id="9" creationId="{3E8495C8-A559-944F-8DF6-BEF994BA75E8}"/>
          </ac:spMkLst>
        </pc:spChg>
      </pc:sldChg>
      <pc:sldChg chg="addSp delSp modSp modAnim">
        <pc:chgData name="Ximena Ibarra" userId="f9eb2bae-962c-4ebe-ad4d-fe40fd35267d" providerId="ADAL" clId="{0A2146F0-AF64-384C-B898-242A69B0AB1B}" dt="2018-12-07T16:41:03.493" v="638" actId="27636"/>
        <pc:sldMkLst>
          <pc:docMk/>
          <pc:sldMk cId="3009779315" sldId="259"/>
        </pc:sldMkLst>
        <pc:spChg chg="del mod">
          <ac:chgData name="Ximena Ibarra" userId="f9eb2bae-962c-4ebe-ad4d-fe40fd35267d" providerId="ADAL" clId="{0A2146F0-AF64-384C-B898-242A69B0AB1B}" dt="2018-12-07T16:12:29.496" v="401" actId="478"/>
          <ac:spMkLst>
            <pc:docMk/>
            <pc:sldMk cId="3009779315" sldId="259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7.502" v="249" actId="478"/>
          <ac:spMkLst>
            <pc:docMk/>
            <pc:sldMk cId="3009779315" sldId="259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4:47.843" v="434" actId="478"/>
          <ac:spMkLst>
            <pc:docMk/>
            <pc:sldMk cId="3009779315" sldId="259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2:31.509" v="402" actId="478"/>
          <ac:spMkLst>
            <pc:docMk/>
            <pc:sldMk cId="3009779315" sldId="259"/>
            <ac:spMk id="6" creationId="{BB337D4D-E30D-3948-B944-A09318393F65}"/>
          </ac:spMkLst>
        </pc:spChg>
        <pc:spChg chg="mod">
          <ac:chgData name="Ximena Ibarra" userId="f9eb2bae-962c-4ebe-ad4d-fe40fd35267d" providerId="ADAL" clId="{0A2146F0-AF64-384C-B898-242A69B0AB1B}" dt="2018-12-07T16:39:10.809" v="605" actId="255"/>
          <ac:spMkLst>
            <pc:docMk/>
            <pc:sldMk cId="3009779315" sldId="259"/>
            <ac:spMk id="9" creationId="{D720A73A-205B-5043-87E6-92E680AEFA2F}"/>
          </ac:spMkLst>
        </pc:spChg>
        <pc:spChg chg="mod">
          <ac:chgData name="Ximena Ibarra" userId="f9eb2bae-962c-4ebe-ad4d-fe40fd35267d" providerId="ADAL" clId="{0A2146F0-AF64-384C-B898-242A69B0AB1B}" dt="2018-12-07T16:39:48.919" v="613" actId="1038"/>
          <ac:spMkLst>
            <pc:docMk/>
            <pc:sldMk cId="3009779315" sldId="259"/>
            <ac:spMk id="10" creationId="{0353DCC7-4F9B-1C4F-9C21-654FE93F169D}"/>
          </ac:spMkLst>
        </pc:spChg>
        <pc:spChg chg="mod">
          <ac:chgData name="Ximena Ibarra" userId="f9eb2bae-962c-4ebe-ad4d-fe40fd35267d" providerId="ADAL" clId="{0A2146F0-AF64-384C-B898-242A69B0AB1B}" dt="2018-12-07T16:40:06.415" v="615" actId="1076"/>
          <ac:spMkLst>
            <pc:docMk/>
            <pc:sldMk cId="3009779315" sldId="259"/>
            <ac:spMk id="11" creationId="{D3D1F719-0D84-524E-A82E-64D652456B5A}"/>
          </ac:spMkLst>
        </pc:spChg>
        <pc:spChg chg="mod">
          <ac:chgData name="Ximena Ibarra" userId="f9eb2bae-962c-4ebe-ad4d-fe40fd35267d" providerId="ADAL" clId="{0A2146F0-AF64-384C-B898-242A69B0AB1B}" dt="2018-12-07T16:38:51.003" v="599" actId="1076"/>
          <ac:spMkLst>
            <pc:docMk/>
            <pc:sldMk cId="3009779315" sldId="259"/>
            <ac:spMk id="12" creationId="{49248B03-B0F8-3E47-B498-30A727732998}"/>
          </ac:spMkLst>
        </pc:spChg>
        <pc:spChg chg="mod">
          <ac:chgData name="Ximena Ibarra" userId="f9eb2bae-962c-4ebe-ad4d-fe40fd35267d" providerId="ADAL" clId="{0A2146F0-AF64-384C-B898-242A69B0AB1B}" dt="2018-12-07T16:39:02.476" v="603" actId="1076"/>
          <ac:spMkLst>
            <pc:docMk/>
            <pc:sldMk cId="3009779315" sldId="259"/>
            <ac:spMk id="24" creationId="{444A129E-E1D5-C940-B9D9-3CEB7C89BF5B}"/>
          </ac:spMkLst>
        </pc:spChg>
        <pc:spChg chg="mod">
          <ac:chgData name="Ximena Ibarra" userId="f9eb2bae-962c-4ebe-ad4d-fe40fd35267d" providerId="ADAL" clId="{0A2146F0-AF64-384C-B898-242A69B0AB1B}" dt="2018-12-07T16:38:54.403" v="600" actId="1076"/>
          <ac:spMkLst>
            <pc:docMk/>
            <pc:sldMk cId="3009779315" sldId="259"/>
            <ac:spMk id="25" creationId="{A90FBF83-3553-5147-85A2-2F6B9CEED120}"/>
          </ac:spMkLst>
        </pc:spChg>
        <pc:spChg chg="mod">
          <ac:chgData name="Ximena Ibarra" userId="f9eb2bae-962c-4ebe-ad4d-fe40fd35267d" providerId="ADAL" clId="{0A2146F0-AF64-384C-B898-242A69B0AB1B}" dt="2018-12-07T16:39:55.550" v="614" actId="1076"/>
          <ac:spMkLst>
            <pc:docMk/>
            <pc:sldMk cId="3009779315" sldId="259"/>
            <ac:spMk id="26" creationId="{7F01B49E-CEE4-A847-B61B-880373030569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28" creationId="{2C191AC2-01FC-F045-9102-231A62E84041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29" creationId="{F31C89E2-8FA9-F849-81F7-6D628D178EA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0" creationId="{29519722-7002-AE48-A4B3-E2071165886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1" creationId="{37229E2D-9D7B-8F44-A9EA-A8D088591E5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2" creationId="{389B6834-B6AE-2042-9705-BB32AC6B183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4" creationId="{82F9DD6B-E7E9-7540-B76A-EF57F0FD080D}"/>
          </ac:spMkLst>
        </pc:spChg>
        <pc:spChg chg="add">
          <ac:chgData name="Ximena Ibarra" userId="f9eb2bae-962c-4ebe-ad4d-fe40fd35267d" providerId="ADAL" clId="{0A2146F0-AF64-384C-B898-242A69B0AB1B}" dt="2018-12-07T16:05:15.169" v="198" actId="27636"/>
          <ac:spMkLst>
            <pc:docMk/>
            <pc:sldMk cId="3009779315" sldId="259"/>
            <ac:spMk id="39" creationId="{B612EFC9-3DB8-7B4D-BE26-43A9CD40C559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40" creationId="{8DFC28E9-1E7C-D448-A4AC-4340C97898BF}"/>
          </ac:spMkLst>
        </pc:spChg>
        <pc:spChg chg="add">
          <ac:chgData name="Ximena Ibarra" userId="f9eb2bae-962c-4ebe-ad4d-fe40fd35267d" providerId="ADAL" clId="{0A2146F0-AF64-384C-B898-242A69B0AB1B}" dt="2018-12-07T16:07:44.885" v="256" actId="27636"/>
          <ac:spMkLst>
            <pc:docMk/>
            <pc:sldMk cId="3009779315" sldId="259"/>
            <ac:spMk id="42" creationId="{9BAF9695-4128-D34A-81A7-2A71A129D863}"/>
          </ac:spMkLst>
        </pc:spChg>
        <pc:spChg chg="add mod">
          <ac:chgData name="Ximena Ibarra" userId="f9eb2bae-962c-4ebe-ad4d-fe40fd35267d" providerId="ADAL" clId="{0A2146F0-AF64-384C-B898-242A69B0AB1B}" dt="2018-12-07T16:40:44.542" v="636" actId="255"/>
          <ac:spMkLst>
            <pc:docMk/>
            <pc:sldMk cId="3009779315" sldId="259"/>
            <ac:spMk id="47" creationId="{8009EDEB-5997-434D-9D90-CBB23DF39CAF}"/>
          </ac:spMkLst>
        </pc:spChg>
        <pc:spChg chg="add del">
          <ac:chgData name="Ximena Ibarra" userId="f9eb2bae-962c-4ebe-ad4d-fe40fd35267d" providerId="ADAL" clId="{0A2146F0-AF64-384C-B898-242A69B0AB1B}" dt="2018-12-07T16:15:09.100" v="438" actId="478"/>
          <ac:spMkLst>
            <pc:docMk/>
            <pc:sldMk cId="3009779315" sldId="259"/>
            <ac:spMk id="48" creationId="{60532D4E-53AD-5E4D-80B8-CD5B97D99B10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51" creationId="{F7EEA995-89CB-1F41-A515-AEAFAB7A347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2" creationId="{BEA55120-0E2B-B146-A0C3-1C32E82B0C91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3" creationId="{5CDE7DE3-E1D8-F54A-9AF9-F41C8C60BED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4" creationId="{BCC07CAA-E597-DA40-843A-3C0799A361C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5" creationId="{B88F0971-9287-0C4A-8438-0282BB7804F5}"/>
          </ac:spMkLst>
        </pc:spChg>
        <pc:grpChg chg="add del mod">
          <ac:chgData name="Ximena Ibarra" userId="f9eb2bae-962c-4ebe-ad4d-fe40fd35267d" providerId="ADAL" clId="{0A2146F0-AF64-384C-B898-242A69B0AB1B}" dt="2018-12-07T16:38:28.995" v="595" actId="478"/>
          <ac:grpSpMkLst>
            <pc:docMk/>
            <pc:sldMk cId="3009779315" sldId="259"/>
            <ac:grpSpMk id="7" creationId="{96E6D46D-C642-0A4A-A398-A1C5D7171AC3}"/>
          </ac:grpSpMkLst>
        </pc:grpChg>
        <pc:grpChg chg="mod">
          <ac:chgData name="Ximena Ibarra" userId="f9eb2bae-962c-4ebe-ad4d-fe40fd35267d" providerId="ADAL" clId="{0A2146F0-AF64-384C-B898-242A69B0AB1B}" dt="2018-12-07T16:40:29.032" v="635" actId="1037"/>
          <ac:grpSpMkLst>
            <pc:docMk/>
            <pc:sldMk cId="3009779315" sldId="259"/>
            <ac:grpSpMk id="66" creationId="{DCF83EE2-13DA-E84B-98CC-C7B193C91133}"/>
          </ac:grpSpMkLst>
        </pc:grpChg>
        <pc:picChg chg="mod">
          <ac:chgData name="Ximena Ibarra" userId="f9eb2bae-962c-4ebe-ad4d-fe40fd35267d" providerId="ADAL" clId="{0A2146F0-AF64-384C-B898-242A69B0AB1B}" dt="2018-12-07T16:38:56.887" v="602" actId="1076"/>
          <ac:picMkLst>
            <pc:docMk/>
            <pc:sldMk cId="3009779315" sldId="259"/>
            <ac:picMk id="8" creationId="{F7F0A43B-3CE3-4044-971D-A7AF94917F80}"/>
          </ac:picMkLst>
        </pc:picChg>
        <pc:cxnChg chg="mod">
          <ac:chgData name="Ximena Ibarra" userId="f9eb2bae-962c-4ebe-ad4d-fe40fd35267d" providerId="ADAL" clId="{0A2146F0-AF64-384C-B898-242A69B0AB1B}" dt="2018-12-07T16:38:08.594" v="589" actId="1076"/>
          <ac:cxnSpMkLst>
            <pc:docMk/>
            <pc:sldMk cId="3009779315" sldId="259"/>
            <ac:cxnSpMk id="14" creationId="{FFBA2452-9721-0E45-9E98-C8587CEBFB2E}"/>
          </ac:cxnSpMkLst>
        </pc:cxnChg>
        <pc:cxnChg chg="del mod topLvl">
          <ac:chgData name="Ximena Ibarra" userId="f9eb2bae-962c-4ebe-ad4d-fe40fd35267d" providerId="ADAL" clId="{0A2146F0-AF64-384C-B898-242A69B0AB1B}" dt="2018-12-07T16:38:28.995" v="595" actId="478"/>
          <ac:cxnSpMkLst>
            <pc:docMk/>
            <pc:sldMk cId="3009779315" sldId="259"/>
            <ac:cxnSpMk id="17" creationId="{29D65C1A-E840-834E-858E-1668C4660011}"/>
          </ac:cxnSpMkLst>
        </pc:cxnChg>
        <pc:cxnChg chg="mod topLvl">
          <ac:chgData name="Ximena Ibarra" userId="f9eb2bae-962c-4ebe-ad4d-fe40fd35267d" providerId="ADAL" clId="{0A2146F0-AF64-384C-B898-242A69B0AB1B}" dt="2018-12-07T16:38:28.995" v="595" actId="478"/>
          <ac:cxnSpMkLst>
            <pc:docMk/>
            <pc:sldMk cId="3009779315" sldId="259"/>
            <ac:cxnSpMk id="20" creationId="{633C9C38-CB11-2F41-8CF7-F7E36674820B}"/>
          </ac:cxnSpMkLst>
        </pc:cxnChg>
        <pc:cxnChg chg="add mod">
          <ac:chgData name="Ximena Ibarra" userId="f9eb2bae-962c-4ebe-ad4d-fe40fd35267d" providerId="ADAL" clId="{0A2146F0-AF64-384C-B898-242A69B0AB1B}" dt="2018-12-07T16:38:40.491" v="598" actId="1076"/>
          <ac:cxnSpMkLst>
            <pc:docMk/>
            <pc:sldMk cId="3009779315" sldId="259"/>
            <ac:cxnSpMk id="49" creationId="{4371680E-D785-954A-875F-B232B9609112}"/>
          </ac:cxnSpMkLst>
        </pc:cxnChg>
      </pc:sldChg>
      <pc:sldChg chg="addSp delSp modSp delAnim modAnim">
        <pc:chgData name="Ximena Ibarra" userId="f9eb2bae-962c-4ebe-ad4d-fe40fd35267d" providerId="ADAL" clId="{0A2146F0-AF64-384C-B898-242A69B0AB1B}" dt="2018-12-07T16:41:52.607" v="644" actId="27636"/>
        <pc:sldMkLst>
          <pc:docMk/>
          <pc:sldMk cId="2742818326" sldId="261"/>
        </pc:sldMkLst>
        <pc:spChg chg="del mod">
          <ac:chgData name="Ximena Ibarra" userId="f9eb2bae-962c-4ebe-ad4d-fe40fd35267d" providerId="ADAL" clId="{0A2146F0-AF64-384C-B898-242A69B0AB1B}" dt="2018-12-07T16:12:22.920" v="398" actId="478"/>
          <ac:spMkLst>
            <pc:docMk/>
            <pc:sldMk cId="2742818326" sldId="261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4.326" v="247" actId="478"/>
          <ac:spMkLst>
            <pc:docMk/>
            <pc:sldMk cId="2742818326" sldId="261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2:23.725" v="399" actId="478"/>
          <ac:spMkLst>
            <pc:docMk/>
            <pc:sldMk cId="2742818326" sldId="261"/>
            <ac:spMk id="5" creationId="{EDDE3B34-C3BC-FE41-8857-8CFB49BC48A8}"/>
          </ac:spMkLst>
        </pc:spChg>
        <pc:spChg chg="add">
          <ac:chgData name="Ximena Ibarra" userId="f9eb2bae-962c-4ebe-ad4d-fe40fd35267d" providerId="ADAL" clId="{0A2146F0-AF64-384C-B898-242A69B0AB1B}" dt="2018-12-07T16:05:16.844" v="199" actId="27636"/>
          <ac:spMkLst>
            <pc:docMk/>
            <pc:sldMk cId="2742818326" sldId="261"/>
            <ac:spMk id="6" creationId="{D684708E-ECE3-2B41-AB9B-60489B99C6FC}"/>
          </ac:spMkLst>
        </pc:spChg>
        <pc:spChg chg="add mod">
          <ac:chgData name="Ximena Ibarra" userId="f9eb2bae-962c-4ebe-ad4d-fe40fd35267d" providerId="ADAL" clId="{0A2146F0-AF64-384C-B898-242A69B0AB1B}" dt="2018-12-07T16:12:25.067" v="400" actId="27636"/>
          <ac:spMkLst>
            <pc:docMk/>
            <pc:sldMk cId="2742818326" sldId="261"/>
            <ac:spMk id="7" creationId="{428E8AE9-6187-FB4D-B751-D74E16DF014D}"/>
          </ac:spMkLst>
        </pc:spChg>
        <pc:spChg chg="add mod">
          <ac:chgData name="Ximena Ibarra" userId="f9eb2bae-962c-4ebe-ad4d-fe40fd35267d" providerId="ADAL" clId="{0A2146F0-AF64-384C-B898-242A69B0AB1B}" dt="2018-12-07T16:41:18.687" v="641" actId="255"/>
          <ac:spMkLst>
            <pc:docMk/>
            <pc:sldMk cId="2742818326" sldId="261"/>
            <ac:spMk id="10" creationId="{9760E742-047C-4241-BB04-739E21CE65F8}"/>
          </ac:spMkLst>
        </pc:spChg>
        <pc:spChg chg="del mod">
          <ac:chgData name="Ximena Ibarra" userId="f9eb2bae-962c-4ebe-ad4d-fe40fd35267d" providerId="ADAL" clId="{0A2146F0-AF64-384C-B898-242A69B0AB1B}" dt="2018-12-07T16:15:18.623" v="442" actId="478"/>
          <ac:spMkLst>
            <pc:docMk/>
            <pc:sldMk cId="2742818326" sldId="261"/>
            <ac:spMk id="29" creationId="{02A4A3AC-BF04-314E-9500-561556E64C4D}"/>
          </ac:spMkLst>
        </pc:spChg>
        <pc:spChg chg="mod">
          <ac:chgData name="Ximena Ibarra" userId="f9eb2bae-962c-4ebe-ad4d-fe40fd35267d" providerId="ADAL" clId="{0A2146F0-AF64-384C-B898-242A69B0AB1B}" dt="2018-12-07T16:41:28.016" v="643" actId="948"/>
          <ac:spMkLst>
            <pc:docMk/>
            <pc:sldMk cId="2742818326" sldId="261"/>
            <ac:spMk id="30" creationId="{24BF78CC-B6BE-074F-82D6-AE44D24DB110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5:36.342" v="449" actId="478"/>
        <pc:sldMkLst>
          <pc:docMk/>
          <pc:sldMk cId="2517647046" sldId="262"/>
        </pc:sldMkLst>
        <pc:spChg chg="del mod">
          <ac:chgData name="Ximena Ibarra" userId="f9eb2bae-962c-4ebe-ad4d-fe40fd35267d" providerId="ADAL" clId="{0A2146F0-AF64-384C-B898-242A69B0AB1B}" dt="2018-12-07T16:12:04.525" v="393" actId="478"/>
          <ac:spMkLst>
            <pc:docMk/>
            <pc:sldMk cId="2517647046" sldId="262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2.966" v="246" actId="478"/>
          <ac:spMkLst>
            <pc:docMk/>
            <pc:sldMk cId="2517647046" sldId="262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5:36.342" v="449" actId="478"/>
          <ac:spMkLst>
            <pc:docMk/>
            <pc:sldMk cId="2517647046" sldId="262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21.910" v="201" actId="478"/>
          <ac:spMkLst>
            <pc:docMk/>
            <pc:sldMk cId="2517647046" sldId="262"/>
            <ac:spMk id="6" creationId="{C8B748AD-9E28-2145-A3E0-BA9E81FF6997}"/>
          </ac:spMkLst>
        </pc:spChg>
        <pc:spChg chg="add mod">
          <ac:chgData name="Ximena Ibarra" userId="f9eb2bae-962c-4ebe-ad4d-fe40fd35267d" providerId="ADAL" clId="{0A2146F0-AF64-384C-B898-242A69B0AB1B}" dt="2018-12-07T16:12:06.119" v="394" actId="478"/>
          <ac:spMkLst>
            <pc:docMk/>
            <pc:sldMk cId="2517647046" sldId="262"/>
            <ac:spMk id="8" creationId="{870B01E0-398C-3F4F-B29C-75FEFEA9C924}"/>
          </ac:spMkLst>
        </pc:spChg>
        <pc:spChg chg="add del">
          <ac:chgData name="Ximena Ibarra" userId="f9eb2bae-962c-4ebe-ad4d-fe40fd35267d" providerId="ADAL" clId="{0A2146F0-AF64-384C-B898-242A69B0AB1B}" dt="2018-12-07T16:15:30.989" v="445" actId="478"/>
          <ac:spMkLst>
            <pc:docMk/>
            <pc:sldMk cId="2517647046" sldId="262"/>
            <ac:spMk id="9" creationId="{F0D777CB-4CC4-9E40-B7BA-E1716B92C75C}"/>
          </ac:spMkLst>
        </pc:spChg>
        <pc:spChg chg="add mod">
          <ac:chgData name="Ximena Ibarra" userId="f9eb2bae-962c-4ebe-ad4d-fe40fd35267d" providerId="ADAL" clId="{0A2146F0-AF64-384C-B898-242A69B0AB1B}" dt="2018-12-07T16:15:34.971" v="448" actId="478"/>
          <ac:spMkLst>
            <pc:docMk/>
            <pc:sldMk cId="2517647046" sldId="262"/>
            <ac:spMk id="10" creationId="{328BF74D-D54B-D541-BD76-FE2B5B492A3E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2517647046" sldId="262"/>
            <ac:picMk id="7" creationId="{673A45AA-5E9B-1A41-A1BC-CB680B563A85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5:42.406" v="452" actId="478"/>
        <pc:sldMkLst>
          <pc:docMk/>
          <pc:sldMk cId="3944142507" sldId="263"/>
        </pc:sldMkLst>
        <pc:spChg chg="del mod">
          <ac:chgData name="Ximena Ibarra" userId="f9eb2bae-962c-4ebe-ad4d-fe40fd35267d" providerId="ADAL" clId="{0A2146F0-AF64-384C-B898-242A69B0AB1B}" dt="2018-12-07T16:11:57.724" v="390" actId="478"/>
          <ac:spMkLst>
            <pc:docMk/>
            <pc:sldMk cId="3944142507" sldId="26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1.819" v="245" actId="478"/>
          <ac:spMkLst>
            <pc:docMk/>
            <pc:sldMk cId="3944142507" sldId="263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23.369" v="202" actId="478"/>
          <ac:spMkLst>
            <pc:docMk/>
            <pc:sldMk cId="3944142507" sldId="263"/>
            <ac:spMk id="6" creationId="{EC2F9A73-E848-284B-B3C8-A20597F4711F}"/>
          </ac:spMkLst>
        </pc:spChg>
        <pc:spChg chg="del mod">
          <ac:chgData name="Ximena Ibarra" userId="f9eb2bae-962c-4ebe-ad4d-fe40fd35267d" providerId="ADAL" clId="{0A2146F0-AF64-384C-B898-242A69B0AB1B}" dt="2018-12-07T16:15:42.406" v="452" actId="478"/>
          <ac:spMkLst>
            <pc:docMk/>
            <pc:sldMk cId="3944142507" sldId="263"/>
            <ac:spMk id="8" creationId="{5B363EC0-8C4C-6B44-97E6-B99E16BE9031}"/>
          </ac:spMkLst>
        </pc:spChg>
        <pc:spChg chg="add mod">
          <ac:chgData name="Ximena Ibarra" userId="f9eb2bae-962c-4ebe-ad4d-fe40fd35267d" providerId="ADAL" clId="{0A2146F0-AF64-384C-B898-242A69B0AB1B}" dt="2018-12-07T16:12:00.098" v="391" actId="478"/>
          <ac:spMkLst>
            <pc:docMk/>
            <pc:sldMk cId="3944142507" sldId="263"/>
            <ac:spMk id="9" creationId="{83FAADF3-835C-1048-AC3B-6B935F43D246}"/>
          </ac:spMkLst>
        </pc:spChg>
        <pc:spChg chg="add del">
          <ac:chgData name="Ximena Ibarra" userId="f9eb2bae-962c-4ebe-ad4d-fe40fd35267d" providerId="ADAL" clId="{0A2146F0-AF64-384C-B898-242A69B0AB1B}" dt="2018-12-07T16:15:40.158" v="450" actId="478"/>
          <ac:spMkLst>
            <pc:docMk/>
            <pc:sldMk cId="3944142507" sldId="263"/>
            <ac:spMk id="10" creationId="{449D58AE-6B97-9044-80A8-32AC61256A07}"/>
          </ac:spMkLst>
        </pc:spChg>
        <pc:spChg chg="add">
          <ac:chgData name="Ximena Ibarra" userId="f9eb2bae-962c-4ebe-ad4d-fe40fd35267d" providerId="ADAL" clId="{0A2146F0-AF64-384C-B898-242A69B0AB1B}" dt="2018-12-07T16:15:40.517" v="451" actId="478"/>
          <ac:spMkLst>
            <pc:docMk/>
            <pc:sldMk cId="3944142507" sldId="263"/>
            <ac:spMk id="11" creationId="{CD69C8DC-286B-6344-96B4-42876EE12ADB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3944142507" sldId="263"/>
            <ac:picMk id="7" creationId="{E5BF1943-142D-F242-B632-2A8E4318DAA7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1:53.622" v="388" actId="27636"/>
        <pc:sldMkLst>
          <pc:docMk/>
          <pc:sldMk cId="2336911153" sldId="264"/>
        </pc:sldMkLst>
        <pc:spChg chg="del mod">
          <ac:chgData name="Ximena Ibarra" userId="f9eb2bae-962c-4ebe-ad4d-fe40fd35267d" providerId="ADAL" clId="{0A2146F0-AF64-384C-B898-242A69B0AB1B}" dt="2018-12-07T16:11:51.819" v="387" actId="478"/>
          <ac:spMkLst>
            <pc:docMk/>
            <pc:sldMk cId="2336911153" sldId="264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" creationId="{8A942E51-93CE-3F41-8469-CEAF8553DEFF}"/>
          </ac:spMkLst>
        </pc:spChg>
        <pc:spChg chg="del mod">
          <ac:chgData name="Ximena Ibarra" userId="f9eb2bae-962c-4ebe-ad4d-fe40fd35267d" providerId="ADAL" clId="{0A2146F0-AF64-384C-B898-242A69B0AB1B}" dt="2018-12-07T16:06:50.686" v="244" actId="478"/>
          <ac:spMkLst>
            <pc:docMk/>
            <pc:sldMk cId="2336911153" sldId="264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6" creationId="{E2CAFF05-CA4C-A149-8A8D-02665568ECB0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7" creationId="{EB7A12BC-351B-344A-898A-0B9F82BBF64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8" creationId="{7FE66D71-47ED-7240-8C01-2A6DA053DA0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9" creationId="{E5D72D1D-870A-004F-90C5-813540D483E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10" creationId="{3C312E3B-9918-604E-8884-CA6E5BD964AB}"/>
          </ac:spMkLst>
        </pc:spChg>
        <pc:spChg chg="add">
          <ac:chgData name="Ximena Ibarra" userId="f9eb2bae-962c-4ebe-ad4d-fe40fd35267d" providerId="ADAL" clId="{0A2146F0-AF64-384C-B898-242A69B0AB1B}" dt="2018-12-07T16:05:24.871" v="203" actId="27636"/>
          <ac:spMkLst>
            <pc:docMk/>
            <pc:sldMk cId="2336911153" sldId="264"/>
            <ac:spMk id="18" creationId="{22609B7F-B764-3146-B971-747578B747A2}"/>
          </ac:spMkLst>
        </pc:spChg>
        <pc:spChg chg="add mod">
          <ac:chgData name="Ximena Ibarra" userId="f9eb2bae-962c-4ebe-ad4d-fe40fd35267d" providerId="ADAL" clId="{0A2146F0-AF64-384C-B898-242A69B0AB1B}" dt="2018-12-07T16:11:53.622" v="388" actId="27636"/>
          <ac:spMkLst>
            <pc:docMk/>
            <pc:sldMk cId="2336911153" sldId="264"/>
            <ac:spMk id="19" creationId="{22F03A8F-5705-E241-8C44-2547CE310E0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5" creationId="{0A028EEA-5091-FE48-8537-5800F65D0AC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6" creationId="{E4879A77-C4B3-9649-8D23-EA9E1FA4F8C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41" creationId="{79BA0768-2855-7549-89E4-79DABEB63E0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42" creationId="{412F2D7A-EF7B-5E41-B6F0-B8C1A56776E8}"/>
          </ac:spMkLst>
        </pc:sp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2" creationId="{784A5C1F-A3A4-394E-A890-7C5C68AE70E2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3" creationId="{B1C9ACB2-9BE3-C744-B74C-CB8240061F9D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4" creationId="{C9EBB488-2F9B-E64E-B6EF-083D2F283050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5" creationId="{0F7B1E28-0297-994A-8EF8-7B243BEA2695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11:45.210" v="385" actId="27636"/>
        <pc:sldMkLst>
          <pc:docMk/>
          <pc:sldMk cId="4209829009" sldId="265"/>
        </pc:sldMkLst>
        <pc:spChg chg="del mod">
          <ac:chgData name="Ximena Ibarra" userId="f9eb2bae-962c-4ebe-ad4d-fe40fd35267d" providerId="ADAL" clId="{0A2146F0-AF64-384C-B898-242A69B0AB1B}" dt="2018-12-07T16:11:43.763" v="384" actId="478"/>
          <ac:spMkLst>
            <pc:docMk/>
            <pc:sldMk cId="4209829009" sldId="265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49.577" v="243" actId="478"/>
          <ac:spMkLst>
            <pc:docMk/>
            <pc:sldMk cId="4209829009" sldId="265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6" creationId="{51F3415B-6C18-D940-959E-1BD7D67465E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7" creationId="{5C8FAB9A-38AD-3C48-8C66-25A3AB1293C4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8" creationId="{0F827749-4C4E-E749-9917-5F6F2E450DAD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9" creationId="{8CB4B0A9-A8E4-A54F-A5A9-FA1BC20D14D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0" creationId="{DCCF8C54-F390-2441-BD8A-E88816A3B5E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1" creationId="{7892FE48-BC4A-0043-B2C9-332E3C50AE8A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2" creationId="{7D31B498-2CDE-6540-BC2C-14ABF277FD6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8" creationId="{3005C957-CA7A-D941-963E-261DA9EA946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9" creationId="{B8408335-1989-4944-B56D-17238DE97A82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0" creationId="{FE501ECD-1DF0-2143-AAC8-05D88825D87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1" creationId="{797C588B-750D-4F4F-B172-05AECEA578B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2" creationId="{D8F1BF64-3548-194F-ACB5-5F59607942CD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3" creationId="{3068F89D-A153-534C-80ED-39E1AC33B21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4" creationId="{290B6CF4-E6FC-EC44-A094-8B780472F73E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5" creationId="{28184509-F3D7-4048-995C-F10197EAAE1F}"/>
          </ac:spMkLst>
        </pc:spChg>
        <pc:spChg chg="add">
          <ac:chgData name="Ximena Ibarra" userId="f9eb2bae-962c-4ebe-ad4d-fe40fd35267d" providerId="ADAL" clId="{0A2146F0-AF64-384C-B898-242A69B0AB1B}" dt="2018-12-07T16:05:26.589" v="204" actId="27636"/>
          <ac:spMkLst>
            <pc:docMk/>
            <pc:sldMk cId="4209829009" sldId="265"/>
            <ac:spMk id="33" creationId="{1B175AEB-C95D-0948-9C74-5CE37B573256}"/>
          </ac:spMkLst>
        </pc:spChg>
        <pc:spChg chg="add mod">
          <ac:chgData name="Ximena Ibarra" userId="f9eb2bae-962c-4ebe-ad4d-fe40fd35267d" providerId="ADAL" clId="{0A2146F0-AF64-384C-B898-242A69B0AB1B}" dt="2018-12-07T16:11:45.210" v="385" actId="27636"/>
          <ac:spMkLst>
            <pc:docMk/>
            <pc:sldMk cId="4209829009" sldId="265"/>
            <ac:spMk id="34" creationId="{9712DDED-5811-1E4F-9C46-DCE8BEEA92A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79" creationId="{3077B387-60D6-2144-BEE2-B74EEA77FB03}"/>
          </ac:spMkLst>
        </pc:s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1" creationId="{BC575953-BB5B-FA4D-B1AD-7D7B55B771A4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2" creationId="{E8C016A9-B36A-C240-9738-5C4696D46C5F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5" creationId="{7DC5FCEB-FEB1-B14F-BFE1-B1EE2CDBCAE0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8" creationId="{0D94A931-B9D1-B24C-AEC1-E914936F536F}"/>
          </ac:grpSpMkLst>
        </pc:grpChg>
      </pc:sldChg>
      <pc:sldChg chg="addSp delSp modSp delAnim modAnim">
        <pc:chgData name="Ximena Ibarra" userId="f9eb2bae-962c-4ebe-ad4d-fe40fd35267d" providerId="ADAL" clId="{0A2146F0-AF64-384C-B898-242A69B0AB1B}" dt="2018-12-07T16:54:10.820" v="859" actId="1035"/>
        <pc:sldMkLst>
          <pc:docMk/>
          <pc:sldMk cId="305549727" sldId="266"/>
        </pc:sldMkLst>
        <pc:spChg chg="del mod">
          <ac:chgData name="Ximena Ibarra" userId="f9eb2bae-962c-4ebe-ad4d-fe40fd35267d" providerId="ADAL" clId="{0A2146F0-AF64-384C-B898-242A69B0AB1B}" dt="2018-12-07T16:06:42.077" v="241" actId="478"/>
          <ac:spMkLst>
            <pc:docMk/>
            <pc:sldMk cId="305549727" sldId="266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57.580" v="492" actId="478"/>
          <ac:spMkLst>
            <pc:docMk/>
            <pc:sldMk cId="305549727" sldId="266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52:01.262" v="824" actId="1035"/>
          <ac:spMkLst>
            <pc:docMk/>
            <pc:sldMk cId="305549727" sldId="266"/>
            <ac:spMk id="9" creationId="{7E2F856F-F932-D94B-B32B-3D0D1D6B3D57}"/>
          </ac:spMkLst>
        </pc:spChg>
        <pc:spChg chg="mod">
          <ac:chgData name="Ximena Ibarra" userId="f9eb2bae-962c-4ebe-ad4d-fe40fd35267d" providerId="ADAL" clId="{0A2146F0-AF64-384C-B898-242A69B0AB1B}" dt="2018-12-07T16:53:57.676" v="838" actId="20577"/>
          <ac:spMkLst>
            <pc:docMk/>
            <pc:sldMk cId="305549727" sldId="266"/>
            <ac:spMk id="10" creationId="{AD2CFF38-DF93-FF4C-9709-04B07B36E089}"/>
          </ac:spMkLst>
        </pc:spChg>
        <pc:spChg chg="add">
          <ac:chgData name="Ximena Ibarra" userId="f9eb2bae-962c-4ebe-ad4d-fe40fd35267d" providerId="ADAL" clId="{0A2146F0-AF64-384C-B898-242A69B0AB1B}" dt="2018-12-07T16:05:33.380" v="205" actId="1035"/>
          <ac:spMkLst>
            <pc:docMk/>
            <pc:sldMk cId="305549727" sldId="266"/>
            <ac:spMk id="11" creationId="{EE4C1957-7189-6042-8AEC-42E8D357A8E9}"/>
          </ac:spMkLst>
        </pc:spChg>
        <pc:spChg chg="add mod">
          <ac:chgData name="Ximena Ibarra" userId="f9eb2bae-962c-4ebe-ad4d-fe40fd35267d" providerId="ADAL" clId="{0A2146F0-AF64-384C-B898-242A69B0AB1B}" dt="2018-12-07T16:11:38.581" v="382" actId="1035"/>
          <ac:spMkLst>
            <pc:docMk/>
            <pc:sldMk cId="305549727" sldId="266"/>
            <ac:spMk id="12" creationId="{9537528F-7EEA-EF47-9982-1770A1D87715}"/>
          </ac:spMkLst>
        </pc:spChg>
        <pc:spChg chg="del mod">
          <ac:chgData name="Ximena Ibarra" userId="f9eb2bae-962c-4ebe-ad4d-fe40fd35267d" providerId="ADAL" clId="{0A2146F0-AF64-384C-B898-242A69B0AB1B}" dt="2018-12-07T16:11:37.251" v="381" actId="478"/>
          <ac:spMkLst>
            <pc:docMk/>
            <pc:sldMk cId="305549727" sldId="266"/>
            <ac:spMk id="13" creationId="{93B8B913-3BDA-1341-9833-74FB703EBDD7}"/>
          </ac:spMkLst>
        </pc:spChg>
        <pc:spChg chg="add mod">
          <ac:chgData name="Ximena Ibarra" userId="f9eb2bae-962c-4ebe-ad4d-fe40fd35267d" providerId="ADAL" clId="{0A2146F0-AF64-384C-B898-242A69B0AB1B}" dt="2018-12-07T16:49:52.758" v="779" actId="255"/>
          <ac:spMkLst>
            <pc:docMk/>
            <pc:sldMk cId="305549727" sldId="266"/>
            <ac:spMk id="14" creationId="{988DD986-3110-D342-A294-6981C19704CB}"/>
          </ac:spMkLst>
        </pc:spChg>
        <pc:spChg chg="add del mod">
          <ac:chgData name="Ximena Ibarra" userId="f9eb2bae-962c-4ebe-ad4d-fe40fd35267d" providerId="ADAL" clId="{0A2146F0-AF64-384C-B898-242A69B0AB1B}" dt="2018-12-07T16:53:22.020" v="832" actId="478"/>
          <ac:spMkLst>
            <pc:docMk/>
            <pc:sldMk cId="305549727" sldId="266"/>
            <ac:spMk id="15" creationId="{1B24C693-0774-D947-951F-C6155D941DC8}"/>
          </ac:spMkLst>
        </pc:spChg>
        <pc:spChg chg="mod">
          <ac:chgData name="Ximena Ibarra" userId="f9eb2bae-962c-4ebe-ad4d-fe40fd35267d" providerId="ADAL" clId="{0A2146F0-AF64-384C-B898-242A69B0AB1B}" dt="2018-12-07T16:54:10.820" v="859" actId="1035"/>
          <ac:spMkLst>
            <pc:docMk/>
            <pc:sldMk cId="305549727" sldId="266"/>
            <ac:spMk id="16" creationId="{2F63C331-9394-DB40-B63F-08D09F1CCDB8}"/>
          </ac:spMkLst>
        </pc:spChg>
        <pc:picChg chg="add mod">
          <ac:chgData name="Ximena Ibarra" userId="f9eb2bae-962c-4ebe-ad4d-fe40fd35267d" providerId="ADAL" clId="{0A2146F0-AF64-384C-B898-242A69B0AB1B}" dt="2018-12-07T16:53:47.241" v="836" actId="167"/>
          <ac:picMkLst>
            <pc:docMk/>
            <pc:sldMk cId="305549727" sldId="266"/>
            <ac:picMk id="3" creationId="{C2707944-5856-7B45-89D4-FFDB3EC8E5DC}"/>
          </ac:picMkLst>
        </pc:picChg>
        <pc:picChg chg="del mod">
          <ac:chgData name="Ximena Ibarra" userId="f9eb2bae-962c-4ebe-ad4d-fe40fd35267d" providerId="ADAL" clId="{0A2146F0-AF64-384C-B898-242A69B0AB1B}" dt="2018-12-07T16:51:05.828" v="780" actId="478"/>
          <ac:picMkLst>
            <pc:docMk/>
            <pc:sldMk cId="305549727" sldId="266"/>
            <ac:picMk id="8" creationId="{B36ADEF5-E232-C949-BBCE-ADB28A9D021B}"/>
          </ac:picMkLst>
        </pc:picChg>
      </pc:sldChg>
      <pc:sldChg chg="addSp delSp modSp addAnim delAnim modAnim">
        <pc:chgData name="Ximena Ibarra" userId="f9eb2bae-962c-4ebe-ad4d-fe40fd35267d" providerId="ADAL" clId="{0A2146F0-AF64-384C-B898-242A69B0AB1B}" dt="2018-12-07T16:49:05.912" v="778" actId="27636"/>
        <pc:sldMkLst>
          <pc:docMk/>
          <pc:sldMk cId="682037600" sldId="268"/>
        </pc:sldMkLst>
        <pc:spChg chg="del mod">
          <ac:chgData name="Ximena Ibarra" userId="f9eb2bae-962c-4ebe-ad4d-fe40fd35267d" providerId="ADAL" clId="{0A2146F0-AF64-384C-B898-242A69B0AB1B}" dt="2018-12-07T16:12:16.232" v="395" actId="478"/>
          <ac:spMkLst>
            <pc:docMk/>
            <pc:sldMk cId="682037600" sldId="268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5.430" v="248" actId="478"/>
          <ac:spMkLst>
            <pc:docMk/>
            <pc:sldMk cId="682037600" sldId="268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2:18.253" v="396" actId="478"/>
          <ac:spMkLst>
            <pc:docMk/>
            <pc:sldMk cId="682037600" sldId="268"/>
            <ac:spMk id="5" creationId="{B6247BCA-9D7B-C444-B8B0-3116A5DB026D}"/>
          </ac:spMkLst>
        </pc:spChg>
        <pc:spChg chg="mod topLvl">
          <ac:chgData name="Ximena Ibarra" userId="f9eb2bae-962c-4ebe-ad4d-fe40fd35267d" providerId="ADAL" clId="{0A2146F0-AF64-384C-B898-242A69B0AB1B}" dt="2018-12-07T16:44:46.717" v="702" actId="164"/>
          <ac:spMkLst>
            <pc:docMk/>
            <pc:sldMk cId="682037600" sldId="268"/>
            <ac:spMk id="6" creationId="{D237439F-26D8-2C4B-9B0E-918BD634FA36}"/>
          </ac:spMkLst>
        </pc:spChg>
        <pc:spChg chg="mod topLvl">
          <ac:chgData name="Ximena Ibarra" userId="f9eb2bae-962c-4ebe-ad4d-fe40fd35267d" providerId="ADAL" clId="{0A2146F0-AF64-384C-B898-242A69B0AB1B}" dt="2018-12-07T16:44:46.717" v="702" actId="164"/>
          <ac:spMkLst>
            <pc:docMk/>
            <pc:sldMk cId="682037600" sldId="268"/>
            <ac:spMk id="7" creationId="{BB08FE94-5B26-4248-A78D-1B76B07850F2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10" creationId="{FEDC7B06-FF42-9E4C-B22A-D9E8DB1B8F97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11" creationId="{26557496-3E51-EF4F-BA8B-B362774CA6B4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25" creationId="{5A0C6831-2C25-994F-9A85-3CD08D15EE5C}"/>
          </ac:spMkLst>
        </pc:spChg>
        <pc:spChg chg="add">
          <ac:chgData name="Ximena Ibarra" userId="f9eb2bae-962c-4ebe-ad4d-fe40fd35267d" providerId="ADAL" clId="{0A2146F0-AF64-384C-B898-242A69B0AB1B}" dt="2018-12-07T16:05:18.378" v="200" actId="27636"/>
          <ac:spMkLst>
            <pc:docMk/>
            <pc:sldMk cId="682037600" sldId="268"/>
            <ac:spMk id="27" creationId="{A0316541-A851-F644-9423-3449DA9C985D}"/>
          </ac:spMkLst>
        </pc:spChg>
        <pc:spChg chg="add mod">
          <ac:chgData name="Ximena Ibarra" userId="f9eb2bae-962c-4ebe-ad4d-fe40fd35267d" providerId="ADAL" clId="{0A2146F0-AF64-384C-B898-242A69B0AB1B}" dt="2018-12-07T16:12:19.807" v="397" actId="27636"/>
          <ac:spMkLst>
            <pc:docMk/>
            <pc:sldMk cId="682037600" sldId="268"/>
            <ac:spMk id="28" creationId="{C8AD9FD5-94B8-2A49-A768-CEAEC4C4D923}"/>
          </ac:spMkLst>
        </pc:spChg>
        <pc:spChg chg="add del mod">
          <ac:chgData name="Ximena Ibarra" userId="f9eb2bae-962c-4ebe-ad4d-fe40fd35267d" providerId="ADAL" clId="{0A2146F0-AF64-384C-B898-242A69B0AB1B}" dt="2018-12-07T16:42:57.261" v="658" actId="478"/>
          <ac:spMkLst>
            <pc:docMk/>
            <pc:sldMk cId="682037600" sldId="268"/>
            <ac:spMk id="29" creationId="{A5425F99-1456-C640-BDDF-C2E610F20834}"/>
          </ac:spMkLst>
        </pc:spChg>
        <pc:spChg chg="mod">
          <ac:chgData name="Ximena Ibarra" userId="f9eb2bae-962c-4ebe-ad4d-fe40fd35267d" providerId="ADAL" clId="{0A2146F0-AF64-384C-B898-242A69B0AB1B}" dt="2018-12-07T16:42:30.018" v="649" actId="167"/>
          <ac:spMkLst>
            <pc:docMk/>
            <pc:sldMk cId="682037600" sldId="268"/>
            <ac:spMk id="30" creationId="{24BF78CC-B6BE-074F-82D6-AE44D24DB110}"/>
          </ac:spMkLst>
        </pc:spChg>
        <pc:grpChg chg="del mod">
          <ac:chgData name="Ximena Ibarra" userId="f9eb2bae-962c-4ebe-ad4d-fe40fd35267d" providerId="ADAL" clId="{0A2146F0-AF64-384C-B898-242A69B0AB1B}" dt="2018-12-07T16:44:08.892" v="679" actId="165"/>
          <ac:grpSpMkLst>
            <pc:docMk/>
            <pc:sldMk cId="682037600" sldId="268"/>
            <ac:grpSpMk id="20" creationId="{3B2365E0-FE72-E64F-938E-F0AFCEE9B7BA}"/>
          </ac:grpSpMkLst>
        </pc:grpChg>
        <pc:grpChg chg="add del mod">
          <ac:chgData name="Ximena Ibarra" userId="f9eb2bae-962c-4ebe-ad4d-fe40fd35267d" providerId="ADAL" clId="{0A2146F0-AF64-384C-B898-242A69B0AB1B}" dt="2018-12-07T16:45:27.529" v="709" actId="478"/>
          <ac:grpSpMkLst>
            <pc:docMk/>
            <pc:sldMk cId="682037600" sldId="268"/>
            <ac:grpSpMk id="21" creationId="{B8607705-60DE-8349-9A5D-282624D48895}"/>
          </ac:grpSpMkLst>
        </pc:grpChg>
        <pc:grpChg chg="del mod topLvl">
          <ac:chgData name="Ximena Ibarra" userId="f9eb2bae-962c-4ebe-ad4d-fe40fd35267d" providerId="ADAL" clId="{0A2146F0-AF64-384C-B898-242A69B0AB1B}" dt="2018-12-07T16:46:57.403" v="739" actId="165"/>
          <ac:grpSpMkLst>
            <pc:docMk/>
            <pc:sldMk cId="682037600" sldId="268"/>
            <ac:grpSpMk id="22" creationId="{B232D5B9-646C-B741-A3B8-628BC25120D4}"/>
          </ac:grpSpMkLst>
        </pc:grpChg>
        <pc:grpChg chg="del mod topLvl">
          <ac:chgData name="Ximena Ibarra" userId="f9eb2bae-962c-4ebe-ad4d-fe40fd35267d" providerId="ADAL" clId="{0A2146F0-AF64-384C-B898-242A69B0AB1B}" dt="2018-12-07T16:46:53.723" v="738" actId="165"/>
          <ac:grpSpMkLst>
            <pc:docMk/>
            <pc:sldMk cId="682037600" sldId="268"/>
            <ac:grpSpMk id="23" creationId="{95BD3399-B6D0-DF49-B837-DC72A35F54C8}"/>
          </ac:grpSpMkLst>
        </pc:grpChg>
        <pc:grpChg chg="del mod">
          <ac:chgData name="Ximena Ibarra" userId="f9eb2bae-962c-4ebe-ad4d-fe40fd35267d" providerId="ADAL" clId="{0A2146F0-AF64-384C-B898-242A69B0AB1B}" dt="2018-12-07T16:47:37.406" v="760" actId="165"/>
          <ac:grpSpMkLst>
            <pc:docMk/>
            <pc:sldMk cId="682037600" sldId="268"/>
            <ac:grpSpMk id="24" creationId="{1131A0D1-997E-7D40-9965-F397E5EE2FC0}"/>
          </ac:grpSpMkLst>
        </pc:grpChg>
        <pc:grpChg chg="del mod">
          <ac:chgData name="Ximena Ibarra" userId="f9eb2bae-962c-4ebe-ad4d-fe40fd35267d" providerId="ADAL" clId="{0A2146F0-AF64-384C-B898-242A69B0AB1B}" dt="2018-12-07T16:46:50.156" v="737" actId="165"/>
          <ac:grpSpMkLst>
            <pc:docMk/>
            <pc:sldMk cId="682037600" sldId="268"/>
            <ac:grpSpMk id="26" creationId="{0D68B76A-4409-BA47-90D7-1C9E574E1899}"/>
          </ac:grpSpMkLst>
        </pc:grpChg>
        <pc:grpChg chg="add del mod">
          <ac:chgData name="Ximena Ibarra" userId="f9eb2bae-962c-4ebe-ad4d-fe40fd35267d" providerId="ADAL" clId="{0A2146F0-AF64-384C-B898-242A69B0AB1B}" dt="2018-12-07T16:48:41.434" v="770" actId="165"/>
          <ac:grpSpMkLst>
            <pc:docMk/>
            <pc:sldMk cId="682037600" sldId="268"/>
            <ac:grpSpMk id="34" creationId="{2098BB79-E610-7D43-92EA-E0F95532957C}"/>
          </ac:grpSpMkLst>
        </pc:grpChg>
        <pc:grpChg chg="add mod">
          <ac:chgData name="Ximena Ibarra" userId="f9eb2bae-962c-4ebe-ad4d-fe40fd35267d" providerId="ADAL" clId="{0A2146F0-AF64-384C-B898-242A69B0AB1B}" dt="2018-12-07T16:48:49.992" v="771" actId="164"/>
          <ac:grpSpMkLst>
            <pc:docMk/>
            <pc:sldMk cId="682037600" sldId="268"/>
            <ac:grpSpMk id="35" creationId="{63738BFA-0EF5-4E42-A9C9-99A4BBEBBB6D}"/>
          </ac:grpSpMkLst>
        </pc:grpChg>
        <pc:grpChg chg="add mod">
          <ac:chgData name="Ximena Ibarra" userId="f9eb2bae-962c-4ebe-ad4d-fe40fd35267d" providerId="ADAL" clId="{0A2146F0-AF64-384C-B898-242A69B0AB1B}" dt="2018-12-07T16:49:02.505" v="775" actId="164"/>
          <ac:grpSpMkLst>
            <pc:docMk/>
            <pc:sldMk cId="682037600" sldId="268"/>
            <ac:grpSpMk id="36" creationId="{EA864BD7-F321-0945-8086-15DF21EA5A3C}"/>
          </ac:grpSpMkLst>
        </pc:grp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8" creationId="{B33494E2-6664-004A-8EA9-9B9CDEB86A07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9" creationId="{A5693FC2-48FC-8E47-A3D8-AEC5F122A9E3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12" creationId="{6710C5D6-A5EF-E946-A57F-6C4F8250CB8C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3" creationId="{10248A0E-3F05-284C-B823-12A6E0562337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4" creationId="{C6E5BAE6-A282-D74C-8FC3-3ECB885DAEAC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5" creationId="{52835C53-31D2-DA4D-A6CD-4F6BAEE258D0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6" creationId="{3ABE7838-6BAA-4F46-B5BF-E377196B1D01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7" creationId="{1589C5B5-5234-FE42-BD97-395A8744E0B2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8" creationId="{6B06ED61-5848-2A41-8812-BB333EBDD5E8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19" creationId="{5D6AA892-7E72-B14D-ADDE-DAA966FAF53D}"/>
          </ac:cxnSpMkLst>
        </pc:cxnChg>
        <pc:cxnChg chg="add del mod">
          <ac:chgData name="Ximena Ibarra" userId="f9eb2bae-962c-4ebe-ad4d-fe40fd35267d" providerId="ADAL" clId="{0A2146F0-AF64-384C-B898-242A69B0AB1B}" dt="2018-12-07T16:47:46.051" v="762" actId="478"/>
          <ac:cxnSpMkLst>
            <pc:docMk/>
            <pc:sldMk cId="682037600" sldId="268"/>
            <ac:cxnSpMk id="32" creationId="{05C355D1-06A0-234D-9523-7493C9046763}"/>
          </ac:cxnSpMkLst>
        </pc:cxnChg>
      </pc:sldChg>
      <pc:sldChg chg="addSp delSp modSp delAnim modAnim">
        <pc:chgData name="Ximena Ibarra" userId="f9eb2bae-962c-4ebe-ad4d-fe40fd35267d" providerId="ADAL" clId="{0A2146F0-AF64-384C-B898-242A69B0AB1B}" dt="2018-12-07T16:54:36.027" v="865" actId="255"/>
        <pc:sldMkLst>
          <pc:docMk/>
          <pc:sldMk cId="3592382746" sldId="442"/>
        </pc:sldMkLst>
        <pc:spChg chg="del mod">
          <ac:chgData name="Ximena Ibarra" userId="f9eb2bae-962c-4ebe-ad4d-fe40fd35267d" providerId="ADAL" clId="{0A2146F0-AF64-384C-B898-242A69B0AB1B}" dt="2018-12-07T16:11:26.658" v="378" actId="478"/>
          <ac:spMkLst>
            <pc:docMk/>
            <pc:sldMk cId="3592382746" sldId="44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54:25.553" v="863" actId="27636"/>
          <ac:spMkLst>
            <pc:docMk/>
            <pc:sldMk cId="3592382746" sldId="44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43.886" v="242" actId="478"/>
          <ac:spMkLst>
            <pc:docMk/>
            <pc:sldMk cId="3592382746" sldId="442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8:14.940" v="500" actId="478"/>
          <ac:spMkLst>
            <pc:docMk/>
            <pc:sldMk cId="3592382746" sldId="442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592382746" sldId="442"/>
            <ac:spMk id="7" creationId="{65C28028-3217-4C48-BA7E-59F6C7A4023A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592382746" sldId="442"/>
            <ac:spMk id="8" creationId="{3ECBBFA7-57D6-F948-8488-E95C87A5F504}"/>
          </ac:spMkLst>
        </pc:spChg>
        <pc:spChg chg="add">
          <ac:chgData name="Ximena Ibarra" userId="f9eb2bae-962c-4ebe-ad4d-fe40fd35267d" providerId="ADAL" clId="{0A2146F0-AF64-384C-B898-242A69B0AB1B}" dt="2018-12-07T16:05:35.557" v="206" actId="255"/>
          <ac:spMkLst>
            <pc:docMk/>
            <pc:sldMk cId="3592382746" sldId="442"/>
            <ac:spMk id="11" creationId="{9A5867B8-BE64-4E4F-AE0F-EDF923FB33EC}"/>
          </ac:spMkLst>
        </pc:spChg>
        <pc:spChg chg="add mod">
          <ac:chgData name="Ximena Ibarra" userId="f9eb2bae-962c-4ebe-ad4d-fe40fd35267d" providerId="ADAL" clId="{0A2146F0-AF64-384C-B898-242A69B0AB1B}" dt="2018-12-07T16:11:28.310" v="379" actId="255"/>
          <ac:spMkLst>
            <pc:docMk/>
            <pc:sldMk cId="3592382746" sldId="442"/>
            <ac:spMk id="12" creationId="{7890A8A6-3B28-8C43-866B-A00E9D276905}"/>
          </ac:spMkLst>
        </pc:spChg>
        <pc:spChg chg="add del">
          <ac:chgData name="Ximena Ibarra" userId="f9eb2bae-962c-4ebe-ad4d-fe40fd35267d" providerId="ADAL" clId="{0A2146F0-AF64-384C-B898-242A69B0AB1B}" dt="2018-12-07T16:18:10.293" v="496" actId="478"/>
          <ac:spMkLst>
            <pc:docMk/>
            <pc:sldMk cId="3592382746" sldId="442"/>
            <ac:spMk id="13" creationId="{B98F213D-916C-1F45-AB94-7A87868CA6EF}"/>
          </ac:spMkLst>
        </pc:spChg>
        <pc:spChg chg="add del">
          <ac:chgData name="Ximena Ibarra" userId="f9eb2bae-962c-4ebe-ad4d-fe40fd35267d" providerId="ADAL" clId="{0A2146F0-AF64-384C-B898-242A69B0AB1B}" dt="2018-12-07T16:18:08.956" v="495" actId="255"/>
          <ac:spMkLst>
            <pc:docMk/>
            <pc:sldMk cId="3592382746" sldId="442"/>
            <ac:spMk id="14" creationId="{1637BF1D-55BA-4943-983F-8B608D06D810}"/>
          </ac:spMkLst>
        </pc:spChg>
        <pc:spChg chg="add mod">
          <ac:chgData name="Ximena Ibarra" userId="f9eb2bae-962c-4ebe-ad4d-fe40fd35267d" providerId="ADAL" clId="{0A2146F0-AF64-384C-B898-242A69B0AB1B}" dt="2018-12-07T16:54:36.027" v="865" actId="255"/>
          <ac:spMkLst>
            <pc:docMk/>
            <pc:sldMk cId="3592382746" sldId="442"/>
            <ac:spMk id="15" creationId="{595CAB4E-E33A-2841-A4D3-D78AE1DF22CF}"/>
          </ac:spMkLst>
        </pc:spChg>
        <pc:spChg chg="add del">
          <ac:chgData name="Ximena Ibarra" userId="f9eb2bae-962c-4ebe-ad4d-fe40fd35267d" providerId="ADAL" clId="{0A2146F0-AF64-384C-B898-242A69B0AB1B}" dt="2018-12-07T16:18:35.773" v="504" actId="478"/>
          <ac:spMkLst>
            <pc:docMk/>
            <pc:sldMk cId="3592382746" sldId="442"/>
            <ac:spMk id="16" creationId="{DA9798F6-F452-9A48-9E90-E41BF552D7E8}"/>
          </ac:spMkLst>
        </pc:spChg>
        <pc:spChg chg="add del mod">
          <ac:chgData name="Ximena Ibarra" userId="f9eb2bae-962c-4ebe-ad4d-fe40fd35267d" providerId="ADAL" clId="{0A2146F0-AF64-384C-B898-242A69B0AB1B}" dt="2018-12-07T16:54:30.279" v="864" actId="478"/>
          <ac:spMkLst>
            <pc:docMk/>
            <pc:sldMk cId="3592382746" sldId="442"/>
            <ac:spMk id="17" creationId="{3D15DE51-BDF1-7842-864C-6C1110AA8391}"/>
          </ac:spMkLst>
        </pc:spChg>
        <pc:grpChg chg="mod">
          <ac:chgData name="Ximena Ibarra" userId="f9eb2bae-962c-4ebe-ad4d-fe40fd35267d" providerId="ADAL" clId="{0A2146F0-AF64-384C-B898-242A69B0AB1B}" dt="2018-12-07T16:02:51.247" v="0" actId="255"/>
          <ac:grpSpMkLst>
            <pc:docMk/>
            <pc:sldMk cId="3592382746" sldId="442"/>
            <ac:grpSpMk id="10" creationId="{1266C56B-2117-104F-A2CE-71A93C136492}"/>
          </ac:grpSpMkLst>
        </pc:grpChg>
      </pc:sldChg>
      <pc:sldChg chg="addSp delSp modSp">
        <pc:chgData name="Ximena Ibarra" userId="f9eb2bae-962c-4ebe-ad4d-fe40fd35267d" providerId="ADAL" clId="{0A2146F0-AF64-384C-B898-242A69B0AB1B}" dt="2018-12-07T16:56:00.365" v="877" actId="255"/>
        <pc:sldMkLst>
          <pc:docMk/>
          <pc:sldMk cId="3654996795" sldId="443"/>
        </pc:sldMkLst>
        <pc:spChg chg="del mod">
          <ac:chgData name="Ximena Ibarra" userId="f9eb2bae-962c-4ebe-ad4d-fe40fd35267d" providerId="ADAL" clId="{0A2146F0-AF64-384C-B898-242A69B0AB1B}" dt="2018-12-07T16:11:16.397" v="372" actId="478"/>
          <ac:spMkLst>
            <pc:docMk/>
            <pc:sldMk cId="3654996795" sldId="44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6.749" v="240" actId="478"/>
          <ac:spMkLst>
            <pc:docMk/>
            <pc:sldMk cId="3654996795" sldId="443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28.114" v="486" actId="478"/>
          <ac:spMkLst>
            <pc:docMk/>
            <pc:sldMk cId="3654996795" sldId="443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1:18.482" v="374" actId="478"/>
          <ac:spMkLst>
            <pc:docMk/>
            <pc:sldMk cId="3654996795" sldId="443"/>
            <ac:spMk id="6" creationId="{9CD75164-46D5-E441-8128-0593AC814061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654996795" sldId="443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654996795" sldId="443"/>
            <ac:spMk id="9" creationId="{00C68F8D-57EB-CA41-AD63-94F0FBC185C2}"/>
          </ac:spMkLst>
        </pc:spChg>
        <pc:spChg chg="add">
          <ac:chgData name="Ximena Ibarra" userId="f9eb2bae-962c-4ebe-ad4d-fe40fd35267d" providerId="ADAL" clId="{0A2146F0-AF64-384C-B898-242A69B0AB1B}" dt="2018-12-07T16:05:37.275" v="207" actId="255"/>
          <ac:spMkLst>
            <pc:docMk/>
            <pc:sldMk cId="3654996795" sldId="443"/>
            <ac:spMk id="10" creationId="{AEFACE15-6D41-4449-8378-E8E9176FB36A}"/>
          </ac:spMkLst>
        </pc:spChg>
        <pc:spChg chg="mod">
          <ac:chgData name="Ximena Ibarra" userId="f9eb2bae-962c-4ebe-ad4d-fe40fd35267d" providerId="ADAL" clId="{0A2146F0-AF64-384C-B898-242A69B0AB1B}" dt="2018-12-07T16:56:00.365" v="877" actId="255"/>
          <ac:spMkLst>
            <pc:docMk/>
            <pc:sldMk cId="3654996795" sldId="443"/>
            <ac:spMk id="11" creationId="{7711B2A3-3DB4-FA4D-93A1-0BACB4D43310}"/>
          </ac:spMkLst>
        </pc:spChg>
        <pc:spChg chg="add del">
          <ac:chgData name="Ximena Ibarra" userId="f9eb2bae-962c-4ebe-ad4d-fe40fd35267d" providerId="ADAL" clId="{0A2146F0-AF64-384C-B898-242A69B0AB1B}" dt="2018-12-07T16:11:19.994" v="375" actId="478"/>
          <ac:spMkLst>
            <pc:docMk/>
            <pc:sldMk cId="3654996795" sldId="443"/>
            <ac:spMk id="13" creationId="{5A13BD0A-32B9-4E4C-960D-87BE7BE2C438}"/>
          </ac:spMkLst>
        </pc:spChg>
        <pc:spChg chg="add">
          <ac:chgData name="Ximena Ibarra" userId="f9eb2bae-962c-4ebe-ad4d-fe40fd35267d" providerId="ADAL" clId="{0A2146F0-AF64-384C-B898-242A69B0AB1B}" dt="2018-12-07T16:11:20.780" v="376" actId="255"/>
          <ac:spMkLst>
            <pc:docMk/>
            <pc:sldMk cId="3654996795" sldId="443"/>
            <ac:spMk id="14" creationId="{0D3A1B66-41FD-104A-8E66-0F573C9FE55A}"/>
          </ac:spMkLst>
        </pc:spChg>
        <pc:spChg chg="add mod">
          <ac:chgData name="Ximena Ibarra" userId="f9eb2bae-962c-4ebe-ad4d-fe40fd35267d" providerId="ADAL" clId="{0A2146F0-AF64-384C-B898-242A69B0AB1B}" dt="2018-12-07T16:55:53.977" v="876" actId="1076"/>
          <ac:spMkLst>
            <pc:docMk/>
            <pc:sldMk cId="3654996795" sldId="443"/>
            <ac:spMk id="15" creationId="{C88ADA45-EAAF-5747-96F6-6F7AF9B7A328}"/>
          </ac:spMkLst>
        </pc:spChg>
        <pc:picChg chg="mod">
          <ac:chgData name="Ximena Ibarra" userId="f9eb2bae-962c-4ebe-ad4d-fe40fd35267d" providerId="ADAL" clId="{0A2146F0-AF64-384C-B898-242A69B0AB1B}" dt="2018-12-07T16:55:49.857" v="875" actId="1076"/>
          <ac:picMkLst>
            <pc:docMk/>
            <pc:sldMk cId="3654996795" sldId="443"/>
            <ac:picMk id="12" creationId="{A86B15A7-A31B-B74F-A750-FECF416D232B}"/>
          </ac:picMkLst>
        </pc:picChg>
      </pc:sldChg>
      <pc:sldChg chg="addSp delSp modSp delAnim modAnim">
        <pc:chgData name="Ximena Ibarra" userId="f9eb2bae-962c-4ebe-ad4d-fe40fd35267d" providerId="ADAL" clId="{0A2146F0-AF64-384C-B898-242A69B0AB1B}" dt="2018-12-07T17:04:12.217" v="1009" actId="1038"/>
        <pc:sldMkLst>
          <pc:docMk/>
          <pc:sldMk cId="3754263488" sldId="445"/>
        </pc:sldMkLst>
        <pc:spChg chg="del mod">
          <ac:chgData name="Ximena Ibarra" userId="f9eb2bae-962c-4ebe-ad4d-fe40fd35267d" providerId="ADAL" clId="{0A2146F0-AF64-384C-B898-242A69B0AB1B}" dt="2018-12-07T16:10:34.546" v="352" actId="478"/>
          <ac:spMkLst>
            <pc:docMk/>
            <pc:sldMk cId="3754263488" sldId="445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7:04:04.431" v="998" actId="14100"/>
          <ac:spMkLst>
            <pc:docMk/>
            <pc:sldMk cId="3754263488" sldId="445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1.612" v="236" actId="478"/>
          <ac:spMkLst>
            <pc:docMk/>
            <pc:sldMk cId="3754263488" sldId="445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6:57.465" v="477" actId="478"/>
          <ac:spMkLst>
            <pc:docMk/>
            <pc:sldMk cId="3754263488" sldId="445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43.576" v="211" actId="1038"/>
          <ac:spMkLst>
            <pc:docMk/>
            <pc:sldMk cId="3754263488" sldId="445"/>
            <ac:spMk id="8" creationId="{3CFC6FBE-0B57-2F49-87A2-DF428209FEC0}"/>
          </ac:spMkLst>
        </pc:spChg>
        <pc:spChg chg="mod">
          <ac:chgData name="Ximena Ibarra" userId="f9eb2bae-962c-4ebe-ad4d-fe40fd35267d" providerId="ADAL" clId="{0A2146F0-AF64-384C-B898-242A69B0AB1B}" dt="2018-12-07T17:03:04.644" v="987" actId="14100"/>
          <ac:spMkLst>
            <pc:docMk/>
            <pc:sldMk cId="3754263488" sldId="445"/>
            <ac:spMk id="9" creationId="{5911F484-877C-434A-A98D-0429804E9D8B}"/>
          </ac:spMkLst>
        </pc:spChg>
        <pc:spChg chg="add del">
          <ac:chgData name="Ximena Ibarra" userId="f9eb2bae-962c-4ebe-ad4d-fe40fd35267d" providerId="ADAL" clId="{0A2146F0-AF64-384C-B898-242A69B0AB1B}" dt="2018-12-07T16:10:32.488" v="350" actId="478"/>
          <ac:spMkLst>
            <pc:docMk/>
            <pc:sldMk cId="3754263488" sldId="445"/>
            <ac:spMk id="10" creationId="{6B2FBC6E-01E0-C547-9365-BCC882735645}"/>
          </ac:spMkLst>
        </pc:spChg>
        <pc:spChg chg="add">
          <ac:chgData name="Ximena Ibarra" userId="f9eb2bae-962c-4ebe-ad4d-fe40fd35267d" providerId="ADAL" clId="{0A2146F0-AF64-384C-B898-242A69B0AB1B}" dt="2018-12-07T16:10:32.926" v="351" actId="1038"/>
          <ac:spMkLst>
            <pc:docMk/>
            <pc:sldMk cId="3754263488" sldId="445"/>
            <ac:spMk id="11" creationId="{25648987-802A-1F40-95CA-DB4B047B32C8}"/>
          </ac:spMkLst>
        </pc:spChg>
        <pc:spChg chg="add del mod">
          <ac:chgData name="Ximena Ibarra" userId="f9eb2bae-962c-4ebe-ad4d-fe40fd35267d" providerId="ADAL" clId="{0A2146F0-AF64-384C-B898-242A69B0AB1B}" dt="2018-12-07T16:10:36.049" v="353" actId="478"/>
          <ac:spMkLst>
            <pc:docMk/>
            <pc:sldMk cId="3754263488" sldId="445"/>
            <ac:spMk id="12" creationId="{8E7C0BBF-5FA4-CF42-BB7E-3AD48012F4A4}"/>
          </ac:spMkLst>
        </pc:spChg>
        <pc:spChg chg="add mod">
          <ac:chgData name="Ximena Ibarra" userId="f9eb2bae-962c-4ebe-ad4d-fe40fd35267d" providerId="ADAL" clId="{0A2146F0-AF64-384C-B898-242A69B0AB1B}" dt="2018-12-07T16:16:59.911" v="478" actId="1038"/>
          <ac:spMkLst>
            <pc:docMk/>
            <pc:sldMk cId="3754263488" sldId="445"/>
            <ac:spMk id="13" creationId="{35FB59EB-C2E0-C741-AB1B-B44185E2AC94}"/>
          </ac:spMkLst>
        </pc:spChg>
        <pc:spChg chg="add del mod">
          <ac:chgData name="Ximena Ibarra" userId="f9eb2bae-962c-4ebe-ad4d-fe40fd35267d" providerId="ADAL" clId="{0A2146F0-AF64-384C-B898-242A69B0AB1B}" dt="2018-12-07T17:01:12.232" v="979" actId="1038"/>
          <ac:spMkLst>
            <pc:docMk/>
            <pc:sldMk cId="3754263488" sldId="445"/>
            <ac:spMk id="14" creationId="{7DB97F90-DE8B-434A-B21D-CD143D835E24}"/>
          </ac:spMkLst>
        </pc:spChg>
        <pc:spChg chg="add del mod">
          <ac:chgData name="Ximena Ibarra" userId="f9eb2bae-962c-4ebe-ad4d-fe40fd35267d" providerId="ADAL" clId="{0A2146F0-AF64-384C-B898-242A69B0AB1B}" dt="2018-12-07T17:02:28.909" v="985" actId="478"/>
          <ac:spMkLst>
            <pc:docMk/>
            <pc:sldMk cId="3754263488" sldId="445"/>
            <ac:spMk id="15" creationId="{D7378496-62A2-7C41-A92F-40F517A8C83A}"/>
          </ac:spMkLst>
        </pc:spChg>
        <pc:picChg chg="mod modCrop">
          <ac:chgData name="Ximena Ibarra" userId="f9eb2bae-962c-4ebe-ad4d-fe40fd35267d" providerId="ADAL" clId="{0A2146F0-AF64-384C-B898-242A69B0AB1B}" dt="2018-12-07T17:04:12.217" v="1009" actId="1038"/>
          <ac:picMkLst>
            <pc:docMk/>
            <pc:sldMk cId="3754263488" sldId="445"/>
            <ac:picMk id="7" creationId="{744C7797-96BE-2046-8321-63CF8AB320FD}"/>
          </ac:picMkLst>
        </pc:picChg>
      </pc:sldChg>
      <pc:sldChg chg="addSp delSp modSp delAnim modAnim">
        <pc:chgData name="Ximena Ibarra" userId="f9eb2bae-962c-4ebe-ad4d-fe40fd35267d" providerId="ADAL" clId="{0A2146F0-AF64-384C-B898-242A69B0AB1B}" dt="2018-12-07T17:04:52.754" v="1015" actId="27636"/>
        <pc:sldMkLst>
          <pc:docMk/>
          <pc:sldMk cId="3857517841" sldId="446"/>
        </pc:sldMkLst>
        <pc:spChg chg="del mod">
          <ac:chgData name="Ximena Ibarra" userId="f9eb2bae-962c-4ebe-ad4d-fe40fd35267d" providerId="ADAL" clId="{0A2146F0-AF64-384C-B898-242A69B0AB1B}" dt="2018-12-07T16:10:43.780" v="356" actId="478"/>
          <ac:spMkLst>
            <pc:docMk/>
            <pc:sldMk cId="3857517841" sldId="446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7:04:52.754" v="1015" actId="27636"/>
          <ac:spMkLst>
            <pc:docMk/>
            <pc:sldMk cId="3857517841" sldId="446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3.501" v="237" actId="478"/>
          <ac:spMkLst>
            <pc:docMk/>
            <pc:sldMk cId="3857517841" sldId="446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09.634" v="480" actId="478"/>
          <ac:spMkLst>
            <pc:docMk/>
            <pc:sldMk cId="3857517841" sldId="446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42.003" v="210" actId="27636"/>
          <ac:spMkLst>
            <pc:docMk/>
            <pc:sldMk cId="3857517841" sldId="446"/>
            <ac:spMk id="8" creationId="{9A4318E6-494D-1C49-8F62-67DB8AC27989}"/>
          </ac:spMkLst>
        </pc:spChg>
        <pc:spChg chg="mod">
          <ac:chgData name="Ximena Ibarra" userId="f9eb2bae-962c-4ebe-ad4d-fe40fd35267d" providerId="ADAL" clId="{0A2146F0-AF64-384C-B898-242A69B0AB1B}" dt="2018-12-07T17:00:38.662" v="973" actId="1076"/>
          <ac:spMkLst>
            <pc:docMk/>
            <pc:sldMk cId="3857517841" sldId="446"/>
            <ac:spMk id="9" creationId="{C5649092-9540-B543-9993-4E449CDD28A4}"/>
          </ac:spMkLst>
        </pc:spChg>
        <pc:spChg chg="add mod">
          <ac:chgData name="Ximena Ibarra" userId="f9eb2bae-962c-4ebe-ad4d-fe40fd35267d" providerId="ADAL" clId="{0A2146F0-AF64-384C-B898-242A69B0AB1B}" dt="2018-12-07T16:10:42.132" v="355" actId="27636"/>
          <ac:spMkLst>
            <pc:docMk/>
            <pc:sldMk cId="3857517841" sldId="446"/>
            <ac:spMk id="10" creationId="{36B38BDC-9366-D44C-830A-032B588CBBCE}"/>
          </ac:spMkLst>
        </pc:spChg>
        <pc:spChg chg="add del mod">
          <ac:chgData name="Ximena Ibarra" userId="f9eb2bae-962c-4ebe-ad4d-fe40fd35267d" providerId="ADAL" clId="{0A2146F0-AF64-384C-B898-242A69B0AB1B}" dt="2018-12-07T16:10:44.992" v="357" actId="478"/>
          <ac:spMkLst>
            <pc:docMk/>
            <pc:sldMk cId="3857517841" sldId="446"/>
            <ac:spMk id="11" creationId="{E94B3CB6-79C9-654C-927B-0694C0CAF086}"/>
          </ac:spMkLst>
        </pc:spChg>
        <pc:spChg chg="add mod">
          <ac:chgData name="Ximena Ibarra" userId="f9eb2bae-962c-4ebe-ad4d-fe40fd35267d" providerId="ADAL" clId="{0A2146F0-AF64-384C-B898-242A69B0AB1B}" dt="2018-12-07T17:00:47.302" v="974" actId="1076"/>
          <ac:spMkLst>
            <pc:docMk/>
            <pc:sldMk cId="3857517841" sldId="446"/>
            <ac:spMk id="12" creationId="{B3CB5CAD-EE85-9147-9BFB-2B167A2D27D9}"/>
          </ac:spMkLst>
        </pc:spChg>
        <pc:spChg chg="add del mod">
          <ac:chgData name="Ximena Ibarra" userId="f9eb2bae-962c-4ebe-ad4d-fe40fd35267d" providerId="ADAL" clId="{0A2146F0-AF64-384C-B898-242A69B0AB1B}" dt="2018-12-07T16:58:56.875" v="934" actId="478"/>
          <ac:spMkLst>
            <pc:docMk/>
            <pc:sldMk cId="3857517841" sldId="446"/>
            <ac:spMk id="13" creationId="{2FCE5BBE-9265-504C-87B4-F8223DAE629B}"/>
          </ac:spMkLst>
        </pc:spChg>
        <pc:picChg chg="mod">
          <ac:chgData name="Ximena Ibarra" userId="f9eb2bae-962c-4ebe-ad4d-fe40fd35267d" providerId="ADAL" clId="{0A2146F0-AF64-384C-B898-242A69B0AB1B}" dt="2018-12-07T17:00:24.085" v="970" actId="1076"/>
          <ac:picMkLst>
            <pc:docMk/>
            <pc:sldMk cId="3857517841" sldId="446"/>
            <ac:picMk id="6" creationId="{F098163A-7BC7-F34D-B0DD-94CE2587A41C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0:10.199" v="341" actId="478"/>
        <pc:sldMkLst>
          <pc:docMk/>
          <pc:sldMk cId="3877017455" sldId="447"/>
        </pc:sldMkLst>
        <pc:spChg chg="del mod">
          <ac:chgData name="Ximena Ibarra" userId="f9eb2bae-962c-4ebe-ad4d-fe40fd35267d" providerId="ADAL" clId="{0A2146F0-AF64-384C-B898-242A69B0AB1B}" dt="2018-12-07T16:10:09.650" v="340" actId="478"/>
          <ac:spMkLst>
            <pc:docMk/>
            <pc:sldMk cId="3877017455" sldId="447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8.940" v="234" actId="478"/>
          <ac:spMkLst>
            <pc:docMk/>
            <pc:sldMk cId="3877017455" sldId="447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0:10.199" v="341" actId="478"/>
          <ac:spMkLst>
            <pc:docMk/>
            <pc:sldMk cId="3877017455" sldId="447"/>
            <ac:spMk id="6" creationId="{0A9657E1-0E6D-D14E-B999-EA4BB7DE4E06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877017455" sldId="447"/>
            <ac:spMk id="10" creationId="{B715363F-06E5-B44D-8683-73CE3F8AEB80}"/>
          </ac:spMkLst>
        </pc:spChg>
        <pc:spChg chg="add">
          <ac:chgData name="Ximena Ibarra" userId="f9eb2bae-962c-4ebe-ad4d-fe40fd35267d" providerId="ADAL" clId="{0A2146F0-AF64-384C-B898-242A69B0AB1B}" dt="2018-12-07T16:05:46.799" v="213" actId="478"/>
          <ac:spMkLst>
            <pc:docMk/>
            <pc:sldMk cId="3877017455" sldId="447"/>
            <ac:spMk id="11" creationId="{C8FC9C61-CBA5-CB4E-856E-3F3038265BA9}"/>
          </ac:spMkLst>
        </pc:spChg>
        <pc:spChg chg="add mod">
          <ac:chgData name="Ximena Ibarra" userId="f9eb2bae-962c-4ebe-ad4d-fe40fd35267d" providerId="ADAL" clId="{0A2146F0-AF64-384C-B898-242A69B0AB1B}" dt="2018-12-07T16:10:07.879" v="339" actId="478"/>
          <ac:spMkLst>
            <pc:docMk/>
            <pc:sldMk cId="3877017455" sldId="447"/>
            <ac:spMk id="13" creationId="{1AF27B9E-903C-0B4D-B927-6089498BEB49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3877017455" sldId="447"/>
            <ac:grpSpMk id="22" creationId="{9A28A485-F840-4649-B8CE-35757E00EA00}"/>
          </ac:grpSpMkLst>
        </pc:grp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3877017455" sldId="447"/>
            <ac:graphicFrameMk id="7" creationId="{8BCF6CC8-FFB1-4242-ACBA-F4469AD1D204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3877017455" sldId="447"/>
            <ac:graphicFrameMk id="9" creationId="{03959C46-E650-7944-BD81-1B3319CEB51E}"/>
          </ac:graphicFrameMkLst>
        </pc:graphicFrameChg>
      </pc:sldChg>
      <pc:sldChg chg="addSp delSp modSp">
        <pc:chgData name="Ximena Ibarra" userId="f9eb2bae-962c-4ebe-ad4d-fe40fd35267d" providerId="ADAL" clId="{0A2146F0-AF64-384C-B898-242A69B0AB1B}" dt="2018-12-07T16:09:29.029" v="323" actId="478"/>
        <pc:sldMkLst>
          <pc:docMk/>
          <pc:sldMk cId="1732291056" sldId="448"/>
        </pc:sldMkLst>
        <pc:spChg chg="del mod">
          <ac:chgData name="Ximena Ibarra" userId="f9eb2bae-962c-4ebe-ad4d-fe40fd35267d" providerId="ADAL" clId="{0A2146F0-AF64-384C-B898-242A69B0AB1B}" dt="2018-12-07T16:09:27.384" v="322" actId="478"/>
          <ac:spMkLst>
            <pc:docMk/>
            <pc:sldMk cId="1732291056" sldId="44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601" v="15" actId="27636"/>
          <ac:spMkLst>
            <pc:docMk/>
            <pc:sldMk cId="1732291056" sldId="44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19.238" v="228" actId="478"/>
          <ac:spMkLst>
            <pc:docMk/>
            <pc:sldMk cId="1732291056" sldId="448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" creationId="{7DA96CB5-93CA-B549-962C-CD8AD14458CD}"/>
          </ac:spMkLst>
        </pc:spChg>
        <pc:spChg chg="add del mod">
          <ac:chgData name="Ximena Ibarra" userId="f9eb2bae-962c-4ebe-ad4d-fe40fd35267d" providerId="ADAL" clId="{0A2146F0-AF64-384C-B898-242A69B0AB1B}" dt="2018-12-07T16:09:29.029" v="323" actId="478"/>
          <ac:spMkLst>
            <pc:docMk/>
            <pc:sldMk cId="1732291056" sldId="448"/>
            <ac:spMk id="7" creationId="{2663BE52-286C-744D-A834-0A10BE46A8A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16" creationId="{0B55C612-B3FD-9147-8630-8484E0B41EFD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2" creationId="{57D23F91-34EF-714D-A5C0-B72D1F28C5F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3" creationId="{A7F72679-AFFB-D640-ACA4-6A7D0B4962E0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4" creationId="{4F5A049B-3706-8B42-9A03-4D077677A416}"/>
          </ac:spMkLst>
        </pc:spChg>
        <pc:spChg chg="add">
          <ac:chgData name="Ximena Ibarra" userId="f9eb2bae-962c-4ebe-ad4d-fe40fd35267d" providerId="ADAL" clId="{0A2146F0-AF64-384C-B898-242A69B0AB1B}" dt="2018-12-07T16:05:55.312" v="219" actId="478"/>
          <ac:spMkLst>
            <pc:docMk/>
            <pc:sldMk cId="1732291056" sldId="448"/>
            <ac:spMk id="28" creationId="{D83B395E-0C3F-3343-96DC-63C75F13AF46}"/>
          </ac:spMkLst>
        </pc:spChg>
        <pc:spChg chg="add mod">
          <ac:chgData name="Ximena Ibarra" userId="f9eb2bae-962c-4ebe-ad4d-fe40fd35267d" providerId="ADAL" clId="{0A2146F0-AF64-384C-B898-242A69B0AB1B}" dt="2018-12-07T16:09:25.841" v="321" actId="478"/>
          <ac:spMkLst>
            <pc:docMk/>
            <pc:sldMk cId="1732291056" sldId="448"/>
            <ac:spMk id="29" creationId="{A1A86175-8EDA-AC40-AB11-BBC19FA08E7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52" creationId="{BC8AFFBF-DAF8-0140-8DAD-5F0D31940B9F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8" creationId="{A8D8024A-5764-024E-8984-89CEA6457377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9" creationId="{643AFB87-9684-ED49-AE73-F1DBA9EB86C2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732291056" sldId="448"/>
            <ac:grpSpMk id="47" creationId="{D6A08097-C5A7-3149-B630-B5C396A9BA46}"/>
          </ac:grpSpMkLst>
        </pc:gr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732291056" sldId="448"/>
            <ac:grpSpMk id="53" creationId="{EF622C36-645A-8147-81C9-F4F7792B9980}"/>
          </ac:grpSpMkLst>
        </pc:grp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9" creationId="{BE4BA61F-C7AA-0542-9194-F0270BC51367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2" creationId="{F4A40D56-2360-3542-9685-7A5590B165CC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3" creationId="{DFE0120C-A36E-A144-A7C5-B9EE9DA3E056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9" creationId="{70FA08F2-60AE-FC49-BF59-87CA647071EA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20" creationId="{093911C0-6640-5A49-8171-FAA53D33BD05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21" creationId="{5891905F-72CF-3044-9303-6B42F1537B7E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08:44.907" v="285" actId="478"/>
        <pc:sldMkLst>
          <pc:docMk/>
          <pc:sldMk cId="3476870324" sldId="452"/>
        </pc:sldMkLst>
        <pc:spChg chg="del mod">
          <ac:chgData name="Ximena Ibarra" userId="f9eb2bae-962c-4ebe-ad4d-fe40fd35267d" providerId="ADAL" clId="{0A2146F0-AF64-384C-B898-242A69B0AB1B}" dt="2018-12-07T16:08:43.278" v="284" actId="478"/>
          <ac:spMkLst>
            <pc:docMk/>
            <pc:sldMk cId="3476870324" sldId="45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676" v="16" actId="27636"/>
          <ac:spMkLst>
            <pc:docMk/>
            <pc:sldMk cId="3476870324" sldId="45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06.780" v="224" actId="478"/>
          <ac:spMkLst>
            <pc:docMk/>
            <pc:sldMk cId="3476870324" sldId="452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476870324" sldId="452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476870324" sldId="452"/>
            <ac:spMk id="7" creationId="{007D5366-11AE-064F-B8D8-07234F3300A3}"/>
          </ac:spMkLst>
        </pc:spChg>
        <pc:spChg chg="add">
          <ac:chgData name="Ximena Ibarra" userId="f9eb2bae-962c-4ebe-ad4d-fe40fd35267d" providerId="ADAL" clId="{0A2146F0-AF64-384C-B898-242A69B0AB1B}" dt="2018-12-07T16:06:03.362" v="223" actId="478"/>
          <ac:spMkLst>
            <pc:docMk/>
            <pc:sldMk cId="3476870324" sldId="452"/>
            <ac:spMk id="9" creationId="{67C0C3CA-7AA4-4D44-9028-7D52685B2D4E}"/>
          </ac:spMkLst>
        </pc:spChg>
        <pc:spChg chg="add mod">
          <ac:chgData name="Ximena Ibarra" userId="f9eb2bae-962c-4ebe-ad4d-fe40fd35267d" providerId="ADAL" clId="{0A2146F0-AF64-384C-B898-242A69B0AB1B}" dt="2018-12-07T16:08:41.080" v="283" actId="478"/>
          <ac:spMkLst>
            <pc:docMk/>
            <pc:sldMk cId="3476870324" sldId="452"/>
            <ac:spMk id="10" creationId="{C64CBFCF-BBED-CC4D-95D0-49E65A2E7A27}"/>
          </ac:spMkLst>
        </pc:spChg>
        <pc:spChg chg="add del mod">
          <ac:chgData name="Ximena Ibarra" userId="f9eb2bae-962c-4ebe-ad4d-fe40fd35267d" providerId="ADAL" clId="{0A2146F0-AF64-384C-B898-242A69B0AB1B}" dt="2018-12-07T16:08:44.907" v="285" actId="478"/>
          <ac:spMkLst>
            <pc:docMk/>
            <pc:sldMk cId="3476870324" sldId="452"/>
            <ac:spMk id="11" creationId="{0AAA6E62-C8EE-754A-9A64-FE294B814E19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3476870324" sldId="452"/>
            <ac:picMk id="8" creationId="{D983CDA2-E317-E24C-BBD4-4699700E05F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57:50.615" v="906" actId="1076"/>
        <pc:sldMkLst>
          <pc:docMk/>
          <pc:sldMk cId="2329899059" sldId="453"/>
        </pc:sldMkLst>
        <pc:spChg chg="del mod">
          <ac:chgData name="Ximena Ibarra" userId="f9eb2bae-962c-4ebe-ad4d-fe40fd35267d" providerId="ADAL" clId="{0A2146F0-AF64-384C-B898-242A69B0AB1B}" dt="2018-12-07T16:11:07.517" v="368" actId="478"/>
          <ac:spMkLst>
            <pc:docMk/>
            <pc:sldMk cId="2329899059" sldId="45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5.725" v="239" actId="478"/>
          <ac:spMkLst>
            <pc:docMk/>
            <pc:sldMk cId="2329899059" sldId="453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7:48.851" v="490" actId="478"/>
          <ac:spMkLst>
            <pc:docMk/>
            <pc:sldMk cId="2329899059" sldId="453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1:09.682" v="370" actId="478"/>
          <ac:spMkLst>
            <pc:docMk/>
            <pc:sldMk cId="2329899059" sldId="453"/>
            <ac:spMk id="7" creationId="{9D15EDB6-7FD1-D349-8FD1-85AC7C04C666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329899059" sldId="453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329899059" sldId="453"/>
            <ac:spMk id="9" creationId="{00C68F8D-57EB-CA41-AD63-94F0FBC185C2}"/>
          </ac:spMkLst>
        </pc:spChg>
        <pc:spChg chg="mod">
          <ac:chgData name="Ximena Ibarra" userId="f9eb2bae-962c-4ebe-ad4d-fe40fd35267d" providerId="ADAL" clId="{0A2146F0-AF64-384C-B898-242A69B0AB1B}" dt="2018-12-07T16:57:50.615" v="906" actId="1076"/>
          <ac:spMkLst>
            <pc:docMk/>
            <pc:sldMk cId="2329899059" sldId="453"/>
            <ac:spMk id="10" creationId="{E77E60E2-81B8-0045-9293-6A8EEF93D843}"/>
          </ac:spMkLst>
        </pc:spChg>
        <pc:spChg chg="add">
          <ac:chgData name="Ximena Ibarra" userId="f9eb2bae-962c-4ebe-ad4d-fe40fd35267d" providerId="ADAL" clId="{0A2146F0-AF64-384C-B898-242A69B0AB1B}" dt="2018-12-07T16:05:39.015" v="208" actId="1076"/>
          <ac:spMkLst>
            <pc:docMk/>
            <pc:sldMk cId="2329899059" sldId="453"/>
            <ac:spMk id="11" creationId="{605552D3-C1EA-4244-B042-A20F5FEB385E}"/>
          </ac:spMkLst>
        </pc:spChg>
        <pc:spChg chg="add del">
          <ac:chgData name="Ximena Ibarra" userId="f9eb2bae-962c-4ebe-ad4d-fe40fd35267d" providerId="ADAL" clId="{0A2146F0-AF64-384C-B898-242A69B0AB1B}" dt="2018-12-07T16:11:05.802" v="367" actId="478"/>
          <ac:spMkLst>
            <pc:docMk/>
            <pc:sldMk cId="2329899059" sldId="453"/>
            <ac:spMk id="12" creationId="{DEA74358-C373-3148-A6B3-48371E7B6447}"/>
          </ac:spMkLst>
        </pc:spChg>
        <pc:spChg chg="add">
          <ac:chgData name="Ximena Ibarra" userId="f9eb2bae-962c-4ebe-ad4d-fe40fd35267d" providerId="ADAL" clId="{0A2146F0-AF64-384C-B898-242A69B0AB1B}" dt="2018-12-07T16:11:10.134" v="371" actId="1076"/>
          <ac:spMkLst>
            <pc:docMk/>
            <pc:sldMk cId="2329899059" sldId="453"/>
            <ac:spMk id="13" creationId="{8B1449B6-3157-254A-AFF8-29ECE1D18B7A}"/>
          </ac:spMkLst>
        </pc:spChg>
        <pc:spChg chg="add del mod">
          <ac:chgData name="Ximena Ibarra" userId="f9eb2bae-962c-4ebe-ad4d-fe40fd35267d" providerId="ADAL" clId="{0A2146F0-AF64-384C-B898-242A69B0AB1B}" dt="2018-12-07T16:56:57.732" v="890" actId="478"/>
          <ac:spMkLst>
            <pc:docMk/>
            <pc:sldMk cId="2329899059" sldId="453"/>
            <ac:spMk id="14" creationId="{4F0E9C49-68F2-1B4C-B84D-C73EFDFA3D3D}"/>
          </ac:spMkLst>
        </pc:spChg>
        <pc:spChg chg="add">
          <ac:chgData name="Ximena Ibarra" userId="f9eb2bae-962c-4ebe-ad4d-fe40fd35267d" providerId="ADAL" clId="{0A2146F0-AF64-384C-B898-242A69B0AB1B}" dt="2018-12-07T16:56:58.173" v="891" actId="1076"/>
          <ac:spMkLst>
            <pc:docMk/>
            <pc:sldMk cId="2329899059" sldId="453"/>
            <ac:spMk id="16" creationId="{82448BB4-9B8C-FB43-82F7-0C8F090F18A4}"/>
          </ac:spMkLst>
        </pc:spChg>
        <pc:picChg chg="mod">
          <ac:chgData name="Ximena Ibarra" userId="f9eb2bae-962c-4ebe-ad4d-fe40fd35267d" providerId="ADAL" clId="{0A2146F0-AF64-384C-B898-242A69B0AB1B}" dt="2018-12-07T16:56:25.130" v="888" actId="171"/>
          <ac:picMkLst>
            <pc:docMk/>
            <pc:sldMk cId="2329899059" sldId="453"/>
            <ac:picMk id="6" creationId="{C372F6C8-9264-014A-BE41-54C91EA492E7}"/>
          </ac:picMkLst>
        </pc:picChg>
        <pc:picChg chg="add del mod">
          <ac:chgData name="Ximena Ibarra" userId="f9eb2bae-962c-4ebe-ad4d-fe40fd35267d" providerId="ADAL" clId="{0A2146F0-AF64-384C-B898-242A69B0AB1B}" dt="2018-12-07T16:56:28.703" v="889" actId="478"/>
          <ac:picMkLst>
            <pc:docMk/>
            <pc:sldMk cId="2329899059" sldId="453"/>
            <ac:picMk id="15" creationId="{7619675B-5D8D-7447-8C0D-F37EA45FB69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58:24.664" v="927" actId="1036"/>
        <pc:sldMkLst>
          <pc:docMk/>
          <pc:sldMk cId="1700714819" sldId="454"/>
        </pc:sldMkLst>
        <pc:spChg chg="del mod">
          <ac:chgData name="Ximena Ibarra" userId="f9eb2bae-962c-4ebe-ad4d-fe40fd35267d" providerId="ADAL" clId="{0A2146F0-AF64-384C-B898-242A69B0AB1B}" dt="2018-12-07T16:10:49.201" v="360" actId="478"/>
          <ac:spMkLst>
            <pc:docMk/>
            <pc:sldMk cId="1700714819" sldId="454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4.720" v="238" actId="478"/>
          <ac:spMkLst>
            <pc:docMk/>
            <pc:sldMk cId="1700714819" sldId="454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17.914" v="484" actId="478"/>
          <ac:spMkLst>
            <pc:docMk/>
            <pc:sldMk cId="1700714819" sldId="454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1036"/>
          <ac:spMkLst>
            <pc:docMk/>
            <pc:sldMk cId="1700714819" sldId="454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1036"/>
          <ac:spMkLst>
            <pc:docMk/>
            <pc:sldMk cId="1700714819" sldId="454"/>
            <ac:spMk id="9" creationId="{00C68F8D-57EB-CA41-AD63-94F0FBC185C2}"/>
          </ac:spMkLst>
        </pc:spChg>
        <pc:spChg chg="mod">
          <ac:chgData name="Ximena Ibarra" userId="f9eb2bae-962c-4ebe-ad4d-fe40fd35267d" providerId="ADAL" clId="{0A2146F0-AF64-384C-B898-242A69B0AB1B}" dt="2018-12-07T16:58:24.664" v="927" actId="1036"/>
          <ac:spMkLst>
            <pc:docMk/>
            <pc:sldMk cId="1700714819" sldId="454"/>
            <ac:spMk id="10" creationId="{E77E60E2-81B8-0045-9293-6A8EEF93D843}"/>
          </ac:spMkLst>
        </pc:spChg>
        <pc:spChg chg="add">
          <ac:chgData name="Ximena Ibarra" userId="f9eb2bae-962c-4ebe-ad4d-fe40fd35267d" providerId="ADAL" clId="{0A2146F0-AF64-384C-B898-242A69B0AB1B}" dt="2018-12-07T16:05:40.304" v="209" actId="1036"/>
          <ac:spMkLst>
            <pc:docMk/>
            <pc:sldMk cId="1700714819" sldId="454"/>
            <ac:spMk id="12" creationId="{920C0FE4-B670-B547-BD32-B6F22E960BCC}"/>
          </ac:spMkLst>
        </pc:spChg>
        <pc:spChg chg="add mod">
          <ac:chgData name="Ximena Ibarra" userId="f9eb2bae-962c-4ebe-ad4d-fe40fd35267d" providerId="ADAL" clId="{0A2146F0-AF64-384C-B898-242A69B0AB1B}" dt="2018-12-07T16:10:55.029" v="366" actId="27636"/>
          <ac:spMkLst>
            <pc:docMk/>
            <pc:sldMk cId="1700714819" sldId="454"/>
            <ac:spMk id="13" creationId="{6C81A894-C8CD-4949-A4A5-861896CFE1C4}"/>
          </ac:spMkLst>
        </pc:spChg>
        <pc:spChg chg="add del mod">
          <ac:chgData name="Ximena Ibarra" userId="f9eb2bae-962c-4ebe-ad4d-fe40fd35267d" providerId="ADAL" clId="{0A2146F0-AF64-384C-B898-242A69B0AB1B}" dt="2018-12-07T16:57:01.532" v="892" actId="478"/>
          <ac:spMkLst>
            <pc:docMk/>
            <pc:sldMk cId="1700714819" sldId="454"/>
            <ac:spMk id="14" creationId="{64CF7337-45FB-EA4A-82EE-82852CE33533}"/>
          </ac:spMkLst>
        </pc:spChg>
        <pc:spChg chg="add">
          <ac:chgData name="Ximena Ibarra" userId="f9eb2bae-962c-4ebe-ad4d-fe40fd35267d" providerId="ADAL" clId="{0A2146F0-AF64-384C-B898-242A69B0AB1B}" dt="2018-12-07T16:57:01.951" v="893" actId="1036"/>
          <ac:spMkLst>
            <pc:docMk/>
            <pc:sldMk cId="1700714819" sldId="454"/>
            <ac:spMk id="15" creationId="{8DCA7967-472E-1745-9FB4-31A7E76EB5F3}"/>
          </ac:spMkLst>
        </pc:spChg>
        <pc:picChg chg="mod">
          <ac:chgData name="Ximena Ibarra" userId="f9eb2bae-962c-4ebe-ad4d-fe40fd35267d" providerId="ADAL" clId="{0A2146F0-AF64-384C-B898-242A69B0AB1B}" dt="2018-12-07T16:58:09.936" v="916" actId="14100"/>
          <ac:picMkLst>
            <pc:docMk/>
            <pc:sldMk cId="1700714819" sldId="454"/>
            <ac:picMk id="11" creationId="{5E9F2941-6880-9043-8C74-C2A552A323B2}"/>
          </ac:picMkLst>
        </pc:picChg>
        <pc:picChg chg="add del mod">
          <ac:chgData name="Ximena Ibarra" userId="f9eb2bae-962c-4ebe-ad4d-fe40fd35267d" providerId="ADAL" clId="{0A2146F0-AF64-384C-B898-242A69B0AB1B}" dt="2018-12-07T16:58:12.623" v="917" actId="478"/>
          <ac:picMkLst>
            <pc:docMk/>
            <pc:sldMk cId="1700714819" sldId="454"/>
            <ac:picMk id="16" creationId="{038C3FF5-6A7D-DB43-967B-5572AD8FB74B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6:51.073" v="475" actId="1076"/>
        <pc:sldMkLst>
          <pc:docMk/>
          <pc:sldMk cId="2977970362" sldId="455"/>
        </pc:sldMkLst>
        <pc:spChg chg="del mod">
          <ac:chgData name="Ximena Ibarra" userId="f9eb2bae-962c-4ebe-ad4d-fe40fd35267d" providerId="ADAL" clId="{0A2146F0-AF64-384C-B898-242A69B0AB1B}" dt="2018-12-07T16:10:18.042" v="344" actId="478"/>
          <ac:spMkLst>
            <pc:docMk/>
            <pc:sldMk cId="2977970362" sldId="455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0.197" v="235" actId="478"/>
          <ac:spMkLst>
            <pc:docMk/>
            <pc:sldMk cId="2977970362" sldId="455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6:37.296" v="468" actId="478"/>
          <ac:spMkLst>
            <pc:docMk/>
            <pc:sldMk cId="2977970362" sldId="455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0:19.232" v="345" actId="478"/>
          <ac:spMkLst>
            <pc:docMk/>
            <pc:sldMk cId="2977970362" sldId="455"/>
            <ac:spMk id="7" creationId="{D7A7E603-3F86-A140-8833-B2860717F2AD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9" creationId="{5911F484-877C-434A-A98D-0429804E9D8B}"/>
          </ac:spMkLst>
        </pc:spChg>
        <pc:spChg chg="add">
          <ac:chgData name="Ximena Ibarra" userId="f9eb2bae-962c-4ebe-ad4d-fe40fd35267d" providerId="ADAL" clId="{0A2146F0-AF64-384C-B898-242A69B0AB1B}" dt="2018-12-07T16:05:45.154" v="212" actId="1076"/>
          <ac:spMkLst>
            <pc:docMk/>
            <pc:sldMk cId="2977970362" sldId="455"/>
            <ac:spMk id="10" creationId="{D5C4D99B-9C11-3046-B6CF-D3AB67E2E959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11" creationId="{46D61CBB-40D6-B846-AB5A-36254EABFB05}"/>
          </ac:spMkLst>
        </pc:spChg>
        <pc:spChg chg="add mod">
          <ac:chgData name="Ximena Ibarra" userId="f9eb2bae-962c-4ebe-ad4d-fe40fd35267d" providerId="ADAL" clId="{0A2146F0-AF64-384C-B898-242A69B0AB1B}" dt="2018-12-07T16:10:24.633" v="349" actId="27636"/>
          <ac:spMkLst>
            <pc:docMk/>
            <pc:sldMk cId="2977970362" sldId="455"/>
            <ac:spMk id="12" creationId="{D72023C6-5421-E74C-8A74-3B861485B481}"/>
          </ac:spMkLst>
        </pc:spChg>
        <pc:spChg chg="del mod">
          <ac:chgData name="Ximena Ibarra" userId="f9eb2bae-962c-4ebe-ad4d-fe40fd35267d" providerId="ADAL" clId="{0A2146F0-AF64-384C-B898-242A69B0AB1B}" dt="2018-12-07T16:16:46.312" v="473" actId="478"/>
          <ac:spMkLst>
            <pc:docMk/>
            <pc:sldMk cId="2977970362" sldId="455"/>
            <ac:spMk id="14" creationId="{9D8B59DD-C36F-4C45-8BC5-AB515BDDA455}"/>
          </ac:spMkLst>
        </pc:spChg>
        <pc:spChg chg="add mod">
          <ac:chgData name="Ximena Ibarra" userId="f9eb2bae-962c-4ebe-ad4d-fe40fd35267d" providerId="ADAL" clId="{0A2146F0-AF64-384C-B898-242A69B0AB1B}" dt="2018-12-07T16:16:34.703" v="467" actId="1076"/>
          <ac:spMkLst>
            <pc:docMk/>
            <pc:sldMk cId="2977970362" sldId="455"/>
            <ac:spMk id="15" creationId="{7DCE1389-F5EC-494E-8F8F-07E9D33E3002}"/>
          </ac:spMkLst>
        </pc:spChg>
        <pc:spChg chg="add mod">
          <ac:chgData name="Ximena Ibarra" userId="f9eb2bae-962c-4ebe-ad4d-fe40fd35267d" providerId="ADAL" clId="{0A2146F0-AF64-384C-B898-242A69B0AB1B}" dt="2018-12-07T16:16:51.073" v="475" actId="1076"/>
          <ac:spMkLst>
            <pc:docMk/>
            <pc:sldMk cId="2977970362" sldId="455"/>
            <ac:spMk id="16" creationId="{ABE43C3C-4C0B-ED45-BECF-DFFE87EBA4B8}"/>
          </ac:spMkLst>
        </pc:spChg>
        <pc:picChg chg="mod">
          <ac:chgData name="Ximena Ibarra" userId="f9eb2bae-962c-4ebe-ad4d-fe40fd35267d" providerId="ADAL" clId="{0A2146F0-AF64-384C-B898-242A69B0AB1B}" dt="2018-12-07T16:02:51.247" v="0" actId="1076"/>
          <ac:picMkLst>
            <pc:docMk/>
            <pc:sldMk cId="2977970362" sldId="455"/>
            <ac:picMk id="8" creationId="{F0790055-FA81-4542-862C-3354E6E6260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09:54.231" v="332" actId="478"/>
        <pc:sldMkLst>
          <pc:docMk/>
          <pc:sldMk cId="1141985764" sldId="456"/>
        </pc:sldMkLst>
        <pc:spChg chg="del mod">
          <ac:chgData name="Ximena Ibarra" userId="f9eb2bae-962c-4ebe-ad4d-fe40fd35267d" providerId="ADAL" clId="{0A2146F0-AF64-384C-B898-242A69B0AB1B}" dt="2018-12-07T16:09:52.553" v="331" actId="478"/>
          <ac:spMkLst>
            <pc:docMk/>
            <pc:sldMk cId="1141985764" sldId="456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3.780" v="232" actId="478"/>
          <ac:spMkLst>
            <pc:docMk/>
            <pc:sldMk cId="1141985764" sldId="456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09:54.231" v="332" actId="478"/>
          <ac:spMkLst>
            <pc:docMk/>
            <pc:sldMk cId="1141985764" sldId="456"/>
            <ac:spMk id="7" creationId="{51681DA4-B282-E042-AF85-558887E940C5}"/>
          </ac:spMkLst>
        </pc:spChg>
        <pc:spChg chg="add">
          <ac:chgData name="Ximena Ibarra" userId="f9eb2bae-962c-4ebe-ad4d-fe40fd35267d" providerId="ADAL" clId="{0A2146F0-AF64-384C-B898-242A69B0AB1B}" dt="2018-12-07T16:05:50.972" v="216" actId="478"/>
          <ac:spMkLst>
            <pc:docMk/>
            <pc:sldMk cId="1141985764" sldId="456"/>
            <ac:spMk id="25" creationId="{F7F317D2-37D5-FA43-9712-DC64213BEF73}"/>
          </ac:spMkLst>
        </pc:spChg>
        <pc:spChg chg="add mod">
          <ac:chgData name="Ximena Ibarra" userId="f9eb2bae-962c-4ebe-ad4d-fe40fd35267d" providerId="ADAL" clId="{0A2146F0-AF64-384C-B898-242A69B0AB1B}" dt="2018-12-07T16:09:49.846" v="330" actId="478"/>
          <ac:spMkLst>
            <pc:docMk/>
            <pc:sldMk cId="1141985764" sldId="456"/>
            <ac:spMk id="26" creationId="{07023A65-5514-D24A-9465-B53E188056D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5" creationId="{35149A74-F206-1543-992D-1DC8BD791158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6" creationId="{700A85B6-491C-DC4E-965D-D0AC7271351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7" creationId="{6B0B1C27-3CC1-F843-B735-CEE255315FF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56" creationId="{A134DCE2-0CF9-FA40-8683-5F8CEA9F7A1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60" creationId="{4EFBF80B-E3E7-AD41-8141-10447A73C14B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141985764" sldId="456"/>
            <ac:grpSpMk id="57" creationId="{2A0DBA9C-0DC9-B544-AF1F-93BAF7F0EA0C}"/>
          </ac:grpSpMkLst>
        </pc:grpChg>
      </pc:sldChg>
      <pc:sldChg chg="addSp delSp modSp">
        <pc:chgData name="Ximena Ibarra" userId="f9eb2bae-962c-4ebe-ad4d-fe40fd35267d" providerId="ADAL" clId="{0A2146F0-AF64-384C-B898-242A69B0AB1B}" dt="2018-12-07T16:10:05.006" v="338" actId="478"/>
        <pc:sldMkLst>
          <pc:docMk/>
          <pc:sldMk cId="646784123" sldId="457"/>
        </pc:sldMkLst>
        <pc:spChg chg="del mod">
          <ac:chgData name="Ximena Ibarra" userId="f9eb2bae-962c-4ebe-ad4d-fe40fd35267d" providerId="ADAL" clId="{0A2146F0-AF64-384C-B898-242A69B0AB1B}" dt="2018-12-07T16:10:04.018" v="337" actId="478"/>
          <ac:spMkLst>
            <pc:docMk/>
            <pc:sldMk cId="646784123" sldId="457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408" v="13" actId="27636"/>
          <ac:spMkLst>
            <pc:docMk/>
            <pc:sldMk cId="646784123" sldId="457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27.921" v="233" actId="478"/>
          <ac:spMkLst>
            <pc:docMk/>
            <pc:sldMk cId="646784123" sldId="457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48.258" v="214" actId="478"/>
          <ac:spMkLst>
            <pc:docMk/>
            <pc:sldMk cId="646784123" sldId="457"/>
            <ac:spMk id="5" creationId="{3206CFF4-797D-5C44-8F2C-9F3CDDE24163}"/>
          </ac:spMkLst>
        </pc:spChg>
        <pc:spChg chg="add mod">
          <ac:chgData name="Ximena Ibarra" userId="f9eb2bae-962c-4ebe-ad4d-fe40fd35267d" providerId="ADAL" clId="{0A2146F0-AF64-384C-B898-242A69B0AB1B}" dt="2018-12-07T16:10:02.423" v="336" actId="478"/>
          <ac:spMkLst>
            <pc:docMk/>
            <pc:sldMk cId="646784123" sldId="457"/>
            <ac:spMk id="6" creationId="{4C384457-6AF3-C549-BCC4-6B5B2815FE3E}"/>
          </ac:spMkLst>
        </pc:spChg>
        <pc:spChg chg="add del mod">
          <ac:chgData name="Ximena Ibarra" userId="f9eb2bae-962c-4ebe-ad4d-fe40fd35267d" providerId="ADAL" clId="{0A2146F0-AF64-384C-B898-242A69B0AB1B}" dt="2018-12-07T16:10:05.006" v="338" actId="478"/>
          <ac:spMkLst>
            <pc:docMk/>
            <pc:sldMk cId="646784123" sldId="457"/>
            <ac:spMk id="8" creationId="{5B6D2738-BB0E-524C-BF71-C281D4A9D7A2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0:00.318" v="335" actId="478"/>
        <pc:sldMkLst>
          <pc:docMk/>
          <pc:sldMk cId="2495182113" sldId="458"/>
        </pc:sldMkLst>
        <pc:spChg chg="del mod">
          <ac:chgData name="Ximena Ibarra" userId="f9eb2bae-962c-4ebe-ad4d-fe40fd35267d" providerId="ADAL" clId="{0A2146F0-AF64-384C-B898-242A69B0AB1B}" dt="2018-12-07T16:09:58.881" v="334" actId="478"/>
          <ac:spMkLst>
            <pc:docMk/>
            <pc:sldMk cId="2495182113" sldId="45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471" v="14" actId="27636"/>
          <ac:spMkLst>
            <pc:docMk/>
            <pc:sldMk cId="2495182113" sldId="45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22.317" v="231" actId="478"/>
          <ac:spMkLst>
            <pc:docMk/>
            <pc:sldMk cId="2495182113" sldId="458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5" creationId="{DB5E8528-460F-BD4E-9B0E-7D3DCE185ED8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6" creationId="{7F79A452-4C74-7249-83E9-8BD0F970BED4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7" creationId="{2C5A3BD0-D379-E24C-A7AA-0EA67E9F3C6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8" creationId="{3A145609-A5EF-F444-A1C6-37556DE1CCF5}"/>
          </ac:spMkLst>
        </pc:spChg>
        <pc:spChg chg="add">
          <ac:chgData name="Ximena Ibarra" userId="f9eb2bae-962c-4ebe-ad4d-fe40fd35267d" providerId="ADAL" clId="{0A2146F0-AF64-384C-B898-242A69B0AB1B}" dt="2018-12-07T16:05:49.482" v="215" actId="478"/>
          <ac:spMkLst>
            <pc:docMk/>
            <pc:sldMk cId="2495182113" sldId="458"/>
            <ac:spMk id="9" creationId="{F46DB682-2182-274A-8BF2-F2F0E483DBD0}"/>
          </ac:spMkLst>
        </pc:spChg>
        <pc:spChg chg="add mod">
          <ac:chgData name="Ximena Ibarra" userId="f9eb2bae-962c-4ebe-ad4d-fe40fd35267d" providerId="ADAL" clId="{0A2146F0-AF64-384C-B898-242A69B0AB1B}" dt="2018-12-07T16:09:57.103" v="333" actId="478"/>
          <ac:spMkLst>
            <pc:docMk/>
            <pc:sldMk cId="2495182113" sldId="458"/>
            <ac:spMk id="10" creationId="{A7905B83-8FA2-0947-BC0B-775D1CA026B2}"/>
          </ac:spMkLst>
        </pc:spChg>
        <pc:spChg chg="add del mod">
          <ac:chgData name="Ximena Ibarra" userId="f9eb2bae-962c-4ebe-ad4d-fe40fd35267d" providerId="ADAL" clId="{0A2146F0-AF64-384C-B898-242A69B0AB1B}" dt="2018-12-07T16:10:00.318" v="335" actId="478"/>
          <ac:spMkLst>
            <pc:docMk/>
            <pc:sldMk cId="2495182113" sldId="458"/>
            <ac:spMk id="12" creationId="{5228F60B-780F-C34E-BA67-CD18BAA22F9D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6:22.623" v="465" actId="478"/>
        <pc:sldMkLst>
          <pc:docMk/>
          <pc:sldMk cId="1068773609" sldId="459"/>
        </pc:sldMkLst>
        <pc:spChg chg="del mod">
          <ac:chgData name="Ximena Ibarra" userId="f9eb2bae-962c-4ebe-ad4d-fe40fd35267d" providerId="ADAL" clId="{0A2146F0-AF64-384C-B898-242A69B0AB1B}" dt="2018-12-07T16:09:42.414" v="328" actId="478"/>
          <ac:spMkLst>
            <pc:docMk/>
            <pc:sldMk cId="1068773609" sldId="459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1.142" v="230" actId="478"/>
          <ac:spMkLst>
            <pc:docMk/>
            <pc:sldMk cId="1068773609" sldId="459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52.287" v="217" actId="478"/>
          <ac:spMkLst>
            <pc:docMk/>
            <pc:sldMk cId="1068773609" sldId="459"/>
            <ac:spMk id="6" creationId="{895EDC34-3905-D746-BA62-E866F4AC7C7F}"/>
          </ac:spMkLst>
        </pc:spChg>
        <pc:spChg chg="add mod">
          <ac:chgData name="Ximena Ibarra" userId="f9eb2bae-962c-4ebe-ad4d-fe40fd35267d" providerId="ADAL" clId="{0A2146F0-AF64-384C-B898-242A69B0AB1B}" dt="2018-12-07T16:09:44.497" v="329" actId="478"/>
          <ac:spMkLst>
            <pc:docMk/>
            <pc:sldMk cId="1068773609" sldId="459"/>
            <ac:spMk id="7" creationId="{B4176178-E97D-BA4E-8745-E7A3E2B2C245}"/>
          </ac:spMkLst>
        </pc:spChg>
        <pc:spChg chg="add del">
          <ac:chgData name="Ximena Ibarra" userId="f9eb2bae-962c-4ebe-ad4d-fe40fd35267d" providerId="ADAL" clId="{0A2146F0-AF64-384C-B898-242A69B0AB1B}" dt="2018-12-07T16:16:14.127" v="460" actId="478"/>
          <ac:spMkLst>
            <pc:docMk/>
            <pc:sldMk cId="1068773609" sldId="459"/>
            <ac:spMk id="8" creationId="{CC1CD91E-31DB-A540-9669-D5FA1C44B511}"/>
          </ac:spMkLst>
        </pc:spChg>
        <pc:spChg chg="add mod">
          <ac:chgData name="Ximena Ibarra" userId="f9eb2bae-962c-4ebe-ad4d-fe40fd35267d" providerId="ADAL" clId="{0A2146F0-AF64-384C-B898-242A69B0AB1B}" dt="2018-12-07T16:16:21.387" v="464" actId="14100"/>
          <ac:spMkLst>
            <pc:docMk/>
            <pc:sldMk cId="1068773609" sldId="459"/>
            <ac:spMk id="9" creationId="{A117468A-9C71-7248-9011-CD96A79D59C5}"/>
          </ac:spMkLst>
        </pc:spChg>
        <pc:spChg chg="del mod">
          <ac:chgData name="Ximena Ibarra" userId="f9eb2bae-962c-4ebe-ad4d-fe40fd35267d" providerId="ADAL" clId="{0A2146F0-AF64-384C-B898-242A69B0AB1B}" dt="2018-12-07T16:16:22.623" v="465" actId="478"/>
          <ac:spMkLst>
            <pc:docMk/>
            <pc:sldMk cId="1068773609" sldId="459"/>
            <ac:spMk id="26" creationId="{8CB64202-55B0-7C4B-8C9A-8DDAA54B4BDB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6:03.270" v="459" actId="478"/>
        <pc:sldMkLst>
          <pc:docMk/>
          <pc:sldMk cId="2570699396" sldId="460"/>
        </pc:sldMkLst>
        <pc:spChg chg="del mod">
          <ac:chgData name="Ximena Ibarra" userId="f9eb2bae-962c-4ebe-ad4d-fe40fd35267d" providerId="ADAL" clId="{0A2146F0-AF64-384C-B898-242A69B0AB1B}" dt="2018-12-07T16:09:35.621" v="325" actId="478"/>
          <ac:spMkLst>
            <pc:docMk/>
            <pc:sldMk cId="2570699396" sldId="460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0.212" v="229" actId="478"/>
          <ac:spMkLst>
            <pc:docMk/>
            <pc:sldMk cId="2570699396" sldId="460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8" creationId="{A3BBE20D-2213-FD4A-8C40-24B2659AA182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1" creationId="{F0CAE3BF-EE10-7942-B376-3947B1F77A9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2" creationId="{0FAD12DD-D2D4-6242-A3CD-739C28F36C59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3" creationId="{CA96AF9D-C427-E84C-99DB-4FD611483266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4" creationId="{3211F7BC-1BDA-BC43-B339-1A336D30FA4A}"/>
          </ac:spMkLst>
        </pc:spChg>
        <pc:spChg chg="add">
          <ac:chgData name="Ximena Ibarra" userId="f9eb2bae-962c-4ebe-ad4d-fe40fd35267d" providerId="ADAL" clId="{0A2146F0-AF64-384C-B898-242A69B0AB1B}" dt="2018-12-07T16:05:53.694" v="218" actId="478"/>
          <ac:spMkLst>
            <pc:docMk/>
            <pc:sldMk cId="2570699396" sldId="460"/>
            <ac:spMk id="17" creationId="{E5C7E771-F917-2C4B-AFC6-3528CE5888F9}"/>
          </ac:spMkLst>
        </pc:spChg>
        <pc:spChg chg="add mod">
          <ac:chgData name="Ximena Ibarra" userId="f9eb2bae-962c-4ebe-ad4d-fe40fd35267d" providerId="ADAL" clId="{0A2146F0-AF64-384C-B898-242A69B0AB1B}" dt="2018-12-07T16:09:38.112" v="326" actId="478"/>
          <ac:spMkLst>
            <pc:docMk/>
            <pc:sldMk cId="2570699396" sldId="460"/>
            <ac:spMk id="19" creationId="{3F3A9E2F-06FE-7446-B337-B8C90DFF42C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21" creationId="{6ADA4DBF-0966-B74F-BC39-500739C457D0}"/>
          </ac:spMkLst>
        </pc:spChg>
        <pc:spChg chg="del mod">
          <ac:chgData name="Ximena Ibarra" userId="f9eb2bae-962c-4ebe-ad4d-fe40fd35267d" providerId="ADAL" clId="{0A2146F0-AF64-384C-B898-242A69B0AB1B}" dt="2018-12-07T16:16:03.270" v="459" actId="478"/>
          <ac:spMkLst>
            <pc:docMk/>
            <pc:sldMk cId="2570699396" sldId="460"/>
            <ac:spMk id="22" creationId="{31038E05-867E-A041-A301-EAA8A2073FEC}"/>
          </ac:spMkLst>
        </pc:spChg>
        <pc:spChg chg="add mod">
          <ac:chgData name="Ximena Ibarra" userId="f9eb2bae-962c-4ebe-ad4d-fe40fd35267d" providerId="ADAL" clId="{0A2146F0-AF64-384C-B898-242A69B0AB1B}" dt="2018-12-07T16:16:01.304" v="458" actId="14100"/>
          <ac:spMkLst>
            <pc:docMk/>
            <pc:sldMk cId="2570699396" sldId="460"/>
            <ac:spMk id="23" creationId="{7F2952A9-FEE1-E54E-9393-CA2E8A68FAAA}"/>
          </ac:spMkLst>
        </pc:sp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9" creationId="{5F2F3785-D341-144D-B37D-A65DEBF19912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10" creationId="{D1A24939-E13F-6343-BBF8-904616FCCA3F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25" creationId="{2A270DD9-2FB3-A646-84C6-E0D338EE1E30}"/>
          </ac:graphicFrameMkLst>
        </pc:graphicFrame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16" creationId="{FF258F71-1C7F-F246-98FC-83E945E7E758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18" creationId="{F65DFCF5-B587-5547-8AE4-C5CFAB66C4B0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20" creationId="{B2CCF9B3-910D-3E4F-B1B1-96932F75E23F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09:22.168" v="320" actId="27636"/>
        <pc:sldMkLst>
          <pc:docMk/>
          <pc:sldMk cId="1017501189" sldId="462"/>
        </pc:sldMkLst>
        <pc:spChg chg="del mod">
          <ac:chgData name="Ximena Ibarra" userId="f9eb2bae-962c-4ebe-ad4d-fe40fd35267d" providerId="ADAL" clId="{0A2146F0-AF64-384C-B898-242A69B0AB1B}" dt="2018-12-07T16:09:18.216" v="318" actId="478"/>
          <ac:spMkLst>
            <pc:docMk/>
            <pc:sldMk cId="1017501189" sldId="46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1017501189" sldId="46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18.036" v="227" actId="478"/>
          <ac:spMkLst>
            <pc:docMk/>
            <pc:sldMk cId="1017501189" sldId="462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1017501189" sldId="462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57.447" v="220" actId="27636"/>
          <ac:spMkLst>
            <pc:docMk/>
            <pc:sldMk cId="1017501189" sldId="462"/>
            <ac:spMk id="6" creationId="{0B793B45-AACB-7040-A776-894AD3609B99}"/>
          </ac:spMkLst>
        </pc:spChg>
        <pc:spChg chg="add mod">
          <ac:chgData name="Ximena Ibarra" userId="f9eb2bae-962c-4ebe-ad4d-fe40fd35267d" providerId="ADAL" clId="{0A2146F0-AF64-384C-B898-242A69B0AB1B}" dt="2018-12-07T16:09:22.168" v="320" actId="27636"/>
          <ac:spMkLst>
            <pc:docMk/>
            <pc:sldMk cId="1017501189" sldId="462"/>
            <ac:spMk id="7" creationId="{4A6C6AD3-F6D6-824C-8DFA-3B8133E9F72D}"/>
          </ac:spMkLst>
        </pc:spChg>
        <pc:spChg chg="add del mod">
          <ac:chgData name="Ximena Ibarra" userId="f9eb2bae-962c-4ebe-ad4d-fe40fd35267d" providerId="ADAL" clId="{0A2146F0-AF64-384C-B898-242A69B0AB1B}" dt="2018-12-07T16:09:20" v="319" actId="478"/>
          <ac:spMkLst>
            <pc:docMk/>
            <pc:sldMk cId="1017501189" sldId="462"/>
            <ac:spMk id="9" creationId="{7EB1468D-1211-604B-B810-5E0387C2D053}"/>
          </ac:spMkLst>
        </pc:spChg>
      </pc:sldChg>
      <pc:sldChg chg="addSp delSp modSp add">
        <pc:chgData name="Ximena Ibarra" userId="f9eb2bae-962c-4ebe-ad4d-fe40fd35267d" providerId="ADAL" clId="{0A2146F0-AF64-384C-B898-242A69B0AB1B}" dt="2018-12-07T16:04:08.640" v="191" actId="20577"/>
        <pc:sldMkLst>
          <pc:docMk/>
          <pc:sldMk cId="1995898682" sldId="463"/>
        </pc:sldMkLst>
        <pc:spChg chg="mod">
          <ac:chgData name="Ximena Ibarra" userId="f9eb2bae-962c-4ebe-ad4d-fe40fd35267d" providerId="ADAL" clId="{0A2146F0-AF64-384C-B898-242A69B0AB1B}" dt="2018-12-07T16:03:19.109" v="45" actId="20577"/>
          <ac:spMkLst>
            <pc:docMk/>
            <pc:sldMk cId="1995898682" sldId="463"/>
            <ac:spMk id="8" creationId="{A9A0E410-BBDA-074F-8317-7C1F2AC8EA3C}"/>
          </ac:spMkLst>
        </pc:spChg>
        <pc:spChg chg="mod">
          <ac:chgData name="Ximena Ibarra" userId="f9eb2bae-962c-4ebe-ad4d-fe40fd35267d" providerId="ADAL" clId="{0A2146F0-AF64-384C-B898-242A69B0AB1B}" dt="2018-12-07T16:04:08.640" v="191" actId="20577"/>
          <ac:spMkLst>
            <pc:docMk/>
            <pc:sldMk cId="1995898682" sldId="463"/>
            <ac:spMk id="15" creationId="{D3273DE9-7BF7-C343-91DB-B2D938E7E84C}"/>
          </ac:spMkLst>
        </pc:spChg>
        <pc:picChg chg="add">
          <ac:chgData name="Ximena Ibarra" userId="f9eb2bae-962c-4ebe-ad4d-fe40fd35267d" providerId="ADAL" clId="{0A2146F0-AF64-384C-B898-242A69B0AB1B}" dt="2018-12-07T16:04:04.579" v="189" actId="20577"/>
          <ac:picMkLst>
            <pc:docMk/>
            <pc:sldMk cId="1995898682" sldId="463"/>
            <ac:picMk id="13" creationId="{739D240B-3DE1-D74B-88A1-414AA48EC118}"/>
          </ac:picMkLst>
        </pc:picChg>
        <pc:cxnChg chg="del">
          <ac:chgData name="Ximena Ibarra" userId="f9eb2bae-962c-4ebe-ad4d-fe40fd35267d" providerId="ADAL" clId="{0A2146F0-AF64-384C-B898-242A69B0AB1B}" dt="2018-12-07T16:04:06.655" v="190" actId="478"/>
          <ac:cxnSpMkLst>
            <pc:docMk/>
            <pc:sldMk cId="1995898682" sldId="463"/>
            <ac:cxnSpMk id="6" creationId="{EA8A0B60-D8A2-AB4A-96B3-D487C1B24474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21D2EC-0377-A243-A55D-E893034922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1F86-2F75-684C-AE98-51D4C6CAD9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5538A-4AEA-6C46-963B-F93DA6781475}" type="datetimeFigureOut">
              <a:rPr lang="en-GB" smtClean="0"/>
              <a:t>13/12/2020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F36785-95D2-234E-8908-A29DCB928C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77865-C9C0-604C-8DE1-5B3F229E34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3A9C1-F6F6-0F40-99DE-3507A3B11E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2956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21.tiff>
</file>

<file path=ppt/media/image22.png>
</file>

<file path=ppt/media/image23.png>
</file>

<file path=ppt/media/image3.png>
</file>

<file path=ppt/media/image4.tiff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F5385-A3A8-A743-B651-299DE53AD5D9}" type="datetimeFigureOut">
              <a:rPr lang="en-GB" smtClean="0"/>
              <a:t>13/12/2020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6478A-BCD1-944E-9E53-6EA00087BCF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219060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RNAseq data mapped with STAR to the mouse genome.</a:t>
            </a:r>
          </a:p>
          <a:p>
            <a:r>
              <a:rPr lang="en-GB" dirty="0"/>
              <a:t>Reads are coloured by tag. The first tag indicates the number of alignments of the read. Red are unique alignments, blue have two alignments, green three and so on.</a:t>
            </a:r>
          </a:p>
        </p:txBody>
      </p:sp>
    </p:spTree>
    <p:extLst>
      <p:ext uri="{BB962C8B-B14F-4D97-AF65-F5344CB8AC3E}">
        <p14:creationId xmlns:p14="http://schemas.microsoft.com/office/powerpoint/2010/main" val="2727923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Kallisto quantifies expression at the transcript level, but defining compatibility classes, and therefore sets of transcripts.</a:t>
            </a:r>
          </a:p>
        </p:txBody>
      </p:sp>
    </p:spTree>
    <p:extLst>
      <p:ext uri="{BB962C8B-B14F-4D97-AF65-F5344CB8AC3E}">
        <p14:creationId xmlns:p14="http://schemas.microsoft.com/office/powerpoint/2010/main" val="647332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 i="1" dirty="0">
                <a:solidFill>
                  <a:schemeClr val="dk1"/>
                </a:solidFill>
              </a:rPr>
              <a:t>Plasmodium</a:t>
            </a:r>
            <a:r>
              <a:rPr lang="en-GB" sz="1200" dirty="0">
                <a:solidFill>
                  <a:schemeClr val="dk1"/>
                </a:solidFill>
              </a:rPr>
              <a:t> is a parasite which causes malaria has a complicated lifecycle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Transmitted to humans only via mosquito vectors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During a blood meal, a malaria-infected female </a:t>
            </a:r>
            <a:r>
              <a:rPr lang="en-GB" sz="1200" i="1" dirty="0">
                <a:solidFill>
                  <a:schemeClr val="dk1"/>
                </a:solidFill>
              </a:rPr>
              <a:t>Anopheles</a:t>
            </a:r>
            <a:r>
              <a:rPr lang="en-GB" sz="1200" dirty="0">
                <a:solidFill>
                  <a:schemeClr val="dk1"/>
                </a:solidFill>
              </a:rPr>
              <a:t> mosquito inoculates sporozoites into the human host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these sporozoites infect liver cells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mature into schizonts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which rupture and release merozoites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Parasites multiply and infect red blood cells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ring stage trophozoites mature into schizonts, which rupture releasing merozoites (keep going round cycle)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Some differentiate gametocytes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Gametocytes are ingested by an </a:t>
            </a:r>
            <a:r>
              <a:rPr lang="en-GB" sz="1200" i="1" dirty="0">
                <a:solidFill>
                  <a:schemeClr val="dk1"/>
                </a:solidFill>
              </a:rPr>
              <a:t>Anopheles</a:t>
            </a:r>
            <a:r>
              <a:rPr lang="en-GB" sz="1200" dirty="0">
                <a:solidFill>
                  <a:schemeClr val="dk1"/>
                </a:solidFill>
              </a:rPr>
              <a:t> mosquito during a blood meal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Reproduce in the mosquito gut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Parasites then migrate to the salivary glands and are eventually injected into another human in a subsequent bite.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i="1" dirty="0">
                <a:solidFill>
                  <a:schemeClr val="dk1"/>
                </a:solidFill>
              </a:rPr>
              <a:t>Plasmodium chabaudi (P.c.)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a rodent malaria parasite that exhibits many characteristics associated with the pathogenesis of human infection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Mice infected with </a:t>
            </a:r>
            <a:r>
              <a:rPr lang="en-GB" sz="1200" i="1" dirty="0">
                <a:solidFill>
                  <a:schemeClr val="dk1"/>
                </a:solidFill>
              </a:rPr>
              <a:t>P. chabaudi</a:t>
            </a:r>
            <a:r>
              <a:rPr lang="en-GB" sz="1200" dirty="0">
                <a:solidFill>
                  <a:schemeClr val="dk1"/>
                </a:solidFill>
              </a:rPr>
              <a:t> by serial blood passage (direct injection from mouse to mouse, bypassing the natural route) suffered from severe malaria (SBP)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Mice infected with parasites via mosquitoes developed a lower parasitaemia (presence of parasites in the blood) and a mild, chronic disease (MT)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dk1"/>
                </a:solidFill>
              </a:rPr>
              <a:t>Is the transcriptome of the mosquito-transmitted parasite different from one which has not passed through a mosquito?</a:t>
            </a:r>
            <a:endParaRPr lang="en-GB" sz="12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742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Kallisto -</a:t>
            </a:r>
          </a:p>
          <a:p>
            <a:r>
              <a:rPr lang="en-GB" dirty="0"/>
              <a:t>Accurate quantification doesn’t require knowing where in the transcript a read originated from, but which transcripts could’ve generated it.</a:t>
            </a:r>
          </a:p>
          <a:p>
            <a:r>
              <a:rPr lang="en-GB" dirty="0"/>
              <a:t>Fast by using k-mer </a:t>
            </a:r>
            <a:r>
              <a:rPr lang="en-GB" i="1" dirty="0"/>
              <a:t>exact</a:t>
            </a:r>
            <a:r>
              <a:rPr lang="en-GB" dirty="0"/>
              <a:t> matching through a hash table. Any k-mers overlapping sequencing errors won’t match and will be ignored.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transcriptome de Bruijn graph (T-DBG) is used to determine which transcripts the read is compatible with.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The graph is built from k-mers of the transcriptome, each being a node.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A path covering the graph indicates the transcripts. The path induced multi-sets on the nodes; these are the compatibility classes.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 EM algorithm is applied to the equivalence classes to quantify expression.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Uncertainty on the quantification is assessed by bootstrapping.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Salmon 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quasi-mapping of reads.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phase: learns parameters to account for technical biases (positional biases in coverage, sequence-specific biases at the 5′ and 3′ ends of sequenced fragments, fragment-level GC bias, strand-specific protocols, and the fragment length distribution). With these it estimates the conditional probability of a fragment being generated from each transcript to which it maps.</a:t>
            </a: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161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Kallisto -</a:t>
            </a:r>
          </a:p>
          <a:p>
            <a:r>
              <a:rPr lang="en-GB" dirty="0"/>
              <a:t>Accurate quantification doesn’t require knowing where in the transcript a read originated from, but which transcripts could’ve generated it.</a:t>
            </a:r>
          </a:p>
          <a:p>
            <a:r>
              <a:rPr lang="en-GB" dirty="0"/>
              <a:t>Fast by using k-mer </a:t>
            </a:r>
            <a:r>
              <a:rPr lang="en-GB" i="1" dirty="0"/>
              <a:t>exact</a:t>
            </a:r>
            <a:r>
              <a:rPr lang="en-GB" dirty="0"/>
              <a:t> matching through a hash table. Any k-mers overlapping sequencing errors won’t match and will be ignored.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transcriptome de Bruijn graph (T-DBG) is used to determine which transcripts the read is compatible with.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The graph is built from k-mers of the transcriptome, each being a node.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A path covering the graph indicates the transcripts. The path induced multi-sets on the nodes; these are the compatibility classes.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 EM algorithm is applied to the equivalence classes to quantify expression.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Uncertainty on the quantification is assessed by bootstrapping.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Salmon 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quasi-mapping of reads.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phase: learns parameters to account for technical biases (positional biases in coverage, sequence-specific biases at the 5′ and 3′ ends of sequenced fragments, fragment-level GC bias, strand-specific protocols, and the fragment length distribution). With these it estimates the conditional probability of a fragment being generated from each transcript to which it maps.</a:t>
            </a: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8654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77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7834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931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0338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sample swaps.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Library size should no longer be a factor, but other batch effects could be present.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849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Pooling across genes makes the assumption that variances are similar for different genes from the same experiment.</a:t>
            </a:r>
          </a:p>
          <a:p>
            <a:r>
              <a:rPr lang="en-GB" dirty="0"/>
              <a:t>Biological noise is higher for lowly expressed genes.</a:t>
            </a:r>
          </a:p>
        </p:txBody>
      </p:sp>
    </p:spTree>
    <p:extLst>
      <p:ext uri="{BB962C8B-B14F-4D97-AF65-F5344CB8AC3E}">
        <p14:creationId xmlns:p14="http://schemas.microsoft.com/office/powerpoint/2010/main" val="533027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7345E-1E7B-3A42-B7F5-F1AC1158B72B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737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78D0D-A8D5-C54E-97C3-DCFFF57CA973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5428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7EDDA-EBFB-6C48-9D70-9FD7DA6E22AA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8593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56BA0-90FF-6C44-800F-B71726F77D78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41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24A32-408E-D84F-BDCC-5D917DD40F7A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8093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BEED-176E-A64F-BA28-7E520A1ADEA8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36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578C0-F63C-1A4A-A2BD-0206DFA93689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9147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42A95-6A64-0F43-9FC6-0BAD138E6822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483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C61D7-894F-7C4F-AECD-22F2F6DA1851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21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AFDA2-31A2-2A4F-89B3-565C2371AD65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107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91E9D-B183-EB48-821A-C41A631736B4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724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085B7-ACE8-2445-9640-CEC9E0EAAE12}" type="datetime1">
              <a:rPr lang="en-GB" smtClean="0"/>
              <a:t>13/12/2020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245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ximena.x.ibarra-soria@gsk.com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34;p4">
            <a:extLst>
              <a:ext uri="{FF2B5EF4-FFF2-40B4-BE49-F238E27FC236}">
                <a16:creationId xmlns:a16="http://schemas.microsoft.com/office/drawing/2014/main" id="{D4D418A4-0B28-E645-AB39-C10826686BEF}"/>
              </a:ext>
            </a:extLst>
          </p:cNvPr>
          <p:cNvSpPr txBox="1">
            <a:spLocks/>
          </p:cNvSpPr>
          <p:nvPr/>
        </p:nvSpPr>
        <p:spPr>
          <a:xfrm>
            <a:off x="292474" y="1846680"/>
            <a:ext cx="6794125" cy="252659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Presented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600" b="1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Ximena Ibarra-Soria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6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ximena.x.ibarra-soria@gsk.com</a:t>
            </a: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@</a:t>
            </a:r>
            <a:r>
              <a:rPr lang="en-GB" sz="1400" dirty="0" err="1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xIbarraSoria</a:t>
            </a:r>
            <a:endParaRPr lang="en-GB" sz="14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011893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Based on materials by: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400" dirty="0">
                <a:solidFill>
                  <a:srgbClr val="011893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Victoria Offord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1266766-CE7D-9941-981F-E482A580E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297" y="3315497"/>
            <a:ext cx="362804" cy="2721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84B708-CA3B-A543-B9E5-2A7AE68C04F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37DC013-87C7-1442-BD4D-3DC135A01479}"/>
              </a:ext>
            </a:extLst>
          </p:cNvPr>
          <p:cNvCxnSpPr>
            <a:cxnSpLocks/>
          </p:cNvCxnSpPr>
          <p:nvPr/>
        </p:nvCxnSpPr>
        <p:spPr>
          <a:xfrm>
            <a:off x="0" y="5500626"/>
            <a:ext cx="9144000" cy="0"/>
          </a:xfrm>
          <a:prstGeom prst="line">
            <a:avLst/>
          </a:prstGeom>
          <a:ln>
            <a:solidFill>
              <a:srgbClr val="9461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1CE91F2-CD3F-8A40-A041-FC9590806517}"/>
              </a:ext>
            </a:extLst>
          </p:cNvPr>
          <p:cNvSpPr/>
          <p:nvPr/>
        </p:nvSpPr>
        <p:spPr>
          <a:xfrm>
            <a:off x="0" y="-22656"/>
            <a:ext cx="9144000" cy="1179944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Module 8: RNA-sequencing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E8A22E0-B437-BF4D-9D93-CB834781FCFD}"/>
              </a:ext>
            </a:extLst>
          </p:cNvPr>
          <p:cNvSpPr txBox="1">
            <a:spLocks/>
          </p:cNvSpPr>
          <p:nvPr/>
        </p:nvSpPr>
        <p:spPr>
          <a:xfrm>
            <a:off x="2969225" y="4745706"/>
            <a:ext cx="5960409" cy="6908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b="1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Next Generation Sequencing Bioinformatics Course 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dirty="0">
                <a:solidFill>
                  <a:srgbClr val="011893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18-22 January 2021 - Santiago - Chile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8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600" dirty="0">
              <a:solidFill>
                <a:srgbClr val="011893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0D640F0-717A-0D4E-8269-7B121FB790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48" y="5518746"/>
            <a:ext cx="818012" cy="110022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572DC04-C032-054C-AE67-EBE3BB7FBC9E}"/>
              </a:ext>
            </a:extLst>
          </p:cNvPr>
          <p:cNvSpPr txBox="1"/>
          <p:nvPr/>
        </p:nvSpPr>
        <p:spPr>
          <a:xfrm>
            <a:off x="1166660" y="5780511"/>
            <a:ext cx="20168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FACULTAD DE 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CIENCIAS BIOLOGICAS</a:t>
            </a:r>
          </a:p>
          <a:p>
            <a:r>
              <a:rPr lang="sv-SE" sz="1100" dirty="0">
                <a:solidFill>
                  <a:srgbClr val="011893"/>
                </a:solidFill>
                <a:latin typeface="Helvetica" pitchFamily="2" charset="0"/>
              </a:rPr>
              <a:t>PONTIFICIA UNIVERSIDAD CATÓLICA DE CHILE</a:t>
            </a:r>
          </a:p>
        </p:txBody>
      </p:sp>
      <p:pic>
        <p:nvPicPr>
          <p:cNvPr id="24" name="Picture 2" descr="Online courses from Wellcome Genome Campus Advanced Courses and Scientific  Confe">
            <a:extLst>
              <a:ext uri="{FF2B5EF4-FFF2-40B4-BE49-F238E27FC236}">
                <a16:creationId xmlns:a16="http://schemas.microsoft.com/office/drawing/2014/main" id="{DF8F9F15-8318-844B-85F9-448F94B73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935" y="5558394"/>
            <a:ext cx="2093877" cy="102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898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RNA-seq reads come from spliced mRNAs.</a:t>
            </a:r>
          </a:p>
          <a:p>
            <a:pPr>
              <a:spcAft>
                <a:spcPts val="600"/>
              </a:spcAft>
            </a:pPr>
            <a:r>
              <a:rPr lang="en-GB" sz="2400" dirty="0"/>
              <a:t>Therefore, their alignment in the genome is interrupted by introns.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r>
              <a:rPr lang="en-GB" sz="2400" dirty="0"/>
              <a:t>Two solutions: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Map reads to the transcriptome instead of the genome.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Allow gapped alignments.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E48A33-8104-4D40-9870-263C7D67FAF0}"/>
              </a:ext>
            </a:extLst>
          </p:cNvPr>
          <p:cNvGrpSpPr/>
          <p:nvPr/>
        </p:nvGrpSpPr>
        <p:grpSpPr>
          <a:xfrm>
            <a:off x="2204188" y="2653198"/>
            <a:ext cx="5545806" cy="1289243"/>
            <a:chOff x="2174207" y="2413355"/>
            <a:chExt cx="5545806" cy="1289243"/>
          </a:xfrm>
        </p:grpSpPr>
        <p:pic>
          <p:nvPicPr>
            <p:cNvPr id="35" name="Google Shape;833;p86">
              <a:extLst>
                <a:ext uri="{FF2B5EF4-FFF2-40B4-BE49-F238E27FC236}">
                  <a16:creationId xmlns:a16="http://schemas.microsoft.com/office/drawing/2014/main" id="{4E792500-E748-AF47-A438-F645FE521DBB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174207" y="2550598"/>
              <a:ext cx="4705644" cy="1152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4553F16-32A8-A649-95D2-9CA2DC28D455}"/>
                </a:ext>
              </a:extLst>
            </p:cNvPr>
            <p:cNvSpPr txBox="1"/>
            <p:nvPr/>
          </p:nvSpPr>
          <p:spPr>
            <a:xfrm>
              <a:off x="6769432" y="3139210"/>
              <a:ext cx="950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genome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933CC34-B6A2-2C42-AA47-971158E87428}"/>
                </a:ext>
              </a:extLst>
            </p:cNvPr>
            <p:cNvSpPr txBox="1"/>
            <p:nvPr/>
          </p:nvSpPr>
          <p:spPr>
            <a:xfrm>
              <a:off x="5417249" y="2413355"/>
              <a:ext cx="609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read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1F3CB99-6FAC-F246-AA18-ABC0B5088F4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F099854-B8D1-F04F-B961-2155DD508992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alignment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43B1B-DF31-9F40-B4D5-C2CFE97B800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982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If the RNA-seq reads are mapped to the transcriptome, reads in exons that are shared across transcript isoforms will map multiple times.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>
              <a:spcAft>
                <a:spcPts val="600"/>
              </a:spcAft>
            </a:pPr>
            <a:r>
              <a:rPr lang="en-GB" sz="2400" dirty="0"/>
              <a:t>Only possible for organisms with a well-annotated transcriptome.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Any novel genes or isoforms will be lost.</a:t>
            </a:r>
          </a:p>
        </p:txBody>
      </p:sp>
      <p:pic>
        <p:nvPicPr>
          <p:cNvPr id="8" name="Google Shape;840;p87">
            <a:extLst>
              <a:ext uri="{FF2B5EF4-FFF2-40B4-BE49-F238E27FC236}">
                <a16:creationId xmlns:a16="http://schemas.microsoft.com/office/drawing/2014/main" id="{6ED43E89-8F1C-E445-85FB-1F1D398D720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9397" y="2562007"/>
            <a:ext cx="5905206" cy="16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BBE726-E92D-494C-B4DC-4FA7F8BC7F3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A3D0920-5100-EC4C-9E71-1950020164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Map to the transcriptome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13D3F1-4CD0-9C43-944C-30198367B12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1516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Instead, we can map to the genome but allowing the alignments to have large gaps.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Intron size ranges from 10</a:t>
            </a:r>
            <a:r>
              <a:rPr lang="en-GB" sz="2200" baseline="30000" dirty="0"/>
              <a:t>2</a:t>
            </a:r>
            <a:r>
              <a:rPr lang="en-GB" sz="2200" dirty="0"/>
              <a:t> to ~10</a:t>
            </a:r>
            <a:r>
              <a:rPr lang="en-GB" sz="2200" baseline="30000" dirty="0"/>
              <a:t>5</a:t>
            </a:r>
            <a:r>
              <a:rPr lang="en-GB" sz="2200" dirty="0"/>
              <a:t> in eukaryotes.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 lvl="0">
              <a:spcBef>
                <a:spcPts val="1600"/>
              </a:spcBef>
            </a:pPr>
            <a:r>
              <a:rPr lang="en-GB" sz="2400" dirty="0"/>
              <a:t>Many different mappers.</a:t>
            </a:r>
          </a:p>
          <a:p>
            <a:pPr lvl="1">
              <a:spcBef>
                <a:spcPts val="1600"/>
              </a:spcBef>
              <a:buFont typeface=".AppleSystemUIFont"/>
              <a:buChar char="-"/>
            </a:pPr>
            <a:r>
              <a:rPr lang="en-GB" sz="2200" dirty="0"/>
              <a:t>TopHat, STAR, HISAT2, GSNAP, subread, MapSplice.</a:t>
            </a:r>
          </a:p>
        </p:txBody>
      </p:sp>
      <p:pic>
        <p:nvPicPr>
          <p:cNvPr id="6" name="Google Shape;847;p88">
            <a:extLst>
              <a:ext uri="{FF2B5EF4-FFF2-40B4-BE49-F238E27FC236}">
                <a16:creationId xmlns:a16="http://schemas.microsoft.com/office/drawing/2014/main" id="{80115FEA-F50E-F242-872B-20F54C944E98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82601" y="2619373"/>
            <a:ext cx="4978797" cy="12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2385A4-53ED-3441-A6E2-87A4255BA825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B0C82D-0F2C-D641-A766-5B5F72C3168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Map allowing large gaps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95F9B3-14D9-7746-A5BA-3D779E15853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92566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707944-5856-7B45-89D4-FFDB3EC8E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787" y="2078274"/>
            <a:ext cx="4968395" cy="418741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2CFF38-DF93-FF4C-9709-04B07B36E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903197" cy="454223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There are many different programs to align RNA-seq data.</a:t>
            </a:r>
          </a:p>
          <a:p>
            <a:pPr>
              <a:spcAft>
                <a:spcPts val="600"/>
              </a:spcAft>
            </a:pPr>
            <a:endParaRPr lang="en-GB" sz="800" dirty="0"/>
          </a:p>
          <a:p>
            <a:pPr>
              <a:spcAft>
                <a:spcPts val="600"/>
              </a:spcAft>
            </a:pPr>
            <a:r>
              <a:rPr lang="en-GB" sz="2400" dirty="0"/>
              <a:t>There is no best aligner.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Memory usage.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Speed.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Accuracy of splice junction  detection.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2F856F-F932-D94B-B32B-3D0D1D6B3D57}"/>
              </a:ext>
            </a:extLst>
          </p:cNvPr>
          <p:cNvSpPr txBox="1"/>
          <p:nvPr/>
        </p:nvSpPr>
        <p:spPr>
          <a:xfrm>
            <a:off x="8129174" y="5050076"/>
            <a:ext cx="402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900" b="1" dirty="0">
                <a:solidFill>
                  <a:srgbClr val="0432FF"/>
                </a:solidFill>
              </a:rPr>
              <a:t>DNA</a:t>
            </a:r>
          </a:p>
          <a:p>
            <a:r>
              <a:rPr lang="en-GB" sz="900" b="1" dirty="0">
                <a:solidFill>
                  <a:srgbClr val="FF0000"/>
                </a:solidFill>
              </a:rPr>
              <a:t>RNA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63C331-9394-DB40-B63F-08D09F1CCDB8}"/>
              </a:ext>
            </a:extLst>
          </p:cNvPr>
          <p:cNvSpPr txBox="1"/>
          <p:nvPr/>
        </p:nvSpPr>
        <p:spPr>
          <a:xfrm>
            <a:off x="847166" y="4280635"/>
            <a:ext cx="292210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b="1" dirty="0"/>
              <a:t>Simulation-based comprehensive benchmarking of RNA-seq aligners.</a:t>
            </a:r>
          </a:p>
          <a:p>
            <a:r>
              <a:rPr lang="en-GB" sz="1400" dirty="0"/>
              <a:t>Baruzzo et al., </a:t>
            </a:r>
            <a:r>
              <a:rPr lang="en-GB" sz="1400" i="1" dirty="0"/>
              <a:t>Nat Methods </a:t>
            </a:r>
            <a:r>
              <a:rPr lang="en-GB" sz="1400" dirty="0"/>
              <a:t>14 (2017) doi.org/10.1038/nmeth.4106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DD986-3110-D342-A294-6981C19704CB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https://www.ebi.ac.uk/~nf/hts_mappers/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A25D11-DCCA-564B-9D3B-9A87D449FC5E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13ECB24-C1D3-6141-A5F8-CD4756F75FC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aligners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DB0741-E8FA-E549-9AA9-195BB15E4DF1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54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309086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Fast and requires low memory. 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Combines the Burrows-Wheeler transform and the FM index.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Two indices: </a:t>
            </a:r>
            <a:r>
              <a:rPr lang="en-GB" sz="2200" b="1" dirty="0"/>
              <a:t>one global </a:t>
            </a:r>
            <a:r>
              <a:rPr lang="en-GB" sz="2200" dirty="0"/>
              <a:t>FM index of the whole genome.</a:t>
            </a:r>
          </a:p>
          <a:p>
            <a:pPr marL="2179638" lvl="1" indent="0">
              <a:spcAft>
                <a:spcPts val="600"/>
              </a:spcAft>
              <a:buNone/>
            </a:pPr>
            <a:r>
              <a:rPr lang="en-GB" sz="2200" b="1" dirty="0"/>
              <a:t>many small </a:t>
            </a:r>
            <a:r>
              <a:rPr lang="en-GB" sz="2200" dirty="0"/>
              <a:t>overlapping</a:t>
            </a:r>
            <a:r>
              <a:rPr lang="en-GB" sz="2200" b="1" dirty="0"/>
              <a:t> </a:t>
            </a:r>
            <a:r>
              <a:rPr lang="en-GB" sz="2200" dirty="0"/>
              <a:t>FM indices of 56kb-long regions.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57AD48-E270-C245-B007-CFBB443AF739}"/>
              </a:ext>
            </a:extLst>
          </p:cNvPr>
          <p:cNvGrpSpPr/>
          <p:nvPr/>
        </p:nvGrpSpPr>
        <p:grpSpPr>
          <a:xfrm>
            <a:off x="971001" y="3481963"/>
            <a:ext cx="7544349" cy="2090823"/>
            <a:chOff x="1031856" y="3871707"/>
            <a:chExt cx="7544349" cy="2090823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266C56B-2117-104F-A2CE-71A93C136492}"/>
                </a:ext>
              </a:extLst>
            </p:cNvPr>
            <p:cNvGrpSpPr/>
            <p:nvPr/>
          </p:nvGrpSpPr>
          <p:grpSpPr>
            <a:xfrm>
              <a:off x="1031856" y="4207530"/>
              <a:ext cx="5660271" cy="1755000"/>
              <a:chOff x="1388035" y="4001294"/>
              <a:chExt cx="7547028" cy="2340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E5ECF4E-77DA-9644-842A-4CFEDC941E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88035" y="4001294"/>
                <a:ext cx="7547028" cy="23400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73D15A6-29CF-8142-859C-DA817827C3FA}"/>
                  </a:ext>
                </a:extLst>
              </p:cNvPr>
              <p:cNvSpPr/>
              <p:nvPr/>
            </p:nvSpPr>
            <p:spPr>
              <a:xfrm>
                <a:off x="2393950" y="4073525"/>
                <a:ext cx="441325" cy="584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ECBBFA7-57D6-F948-8488-E95C87A5F504}"/>
                  </a:ext>
                </a:extLst>
              </p:cNvPr>
              <p:cNvSpPr txBox="1"/>
              <p:nvPr/>
            </p:nvSpPr>
            <p:spPr>
              <a:xfrm>
                <a:off x="2312810" y="4009366"/>
                <a:ext cx="1225121" cy="7232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975" dirty="0"/>
                  <a:t>Reads (100bp)</a:t>
                </a:r>
              </a:p>
              <a:p>
                <a:r>
                  <a:rPr lang="en-GB" sz="975" dirty="0"/>
                  <a:t>Exon</a:t>
                </a:r>
              </a:p>
              <a:p>
                <a:r>
                  <a:rPr lang="en-GB" sz="975" dirty="0"/>
                  <a:t>Intron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C28028-3217-4C48-BA7E-59F6C7A4023A}"/>
                </a:ext>
              </a:extLst>
            </p:cNvPr>
            <p:cNvSpPr txBox="1"/>
            <p:nvPr/>
          </p:nvSpPr>
          <p:spPr>
            <a:xfrm>
              <a:off x="6083587" y="3871707"/>
              <a:ext cx="249261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/>
                <a:t>Spliced alignment anchors:</a:t>
              </a:r>
            </a:p>
            <a:p>
              <a:r>
                <a:rPr lang="en-GB" sz="1600" b="1" dirty="0">
                  <a:solidFill>
                    <a:srgbClr val="48ABAE"/>
                  </a:solidFill>
                </a:rPr>
                <a:t>&gt;15bp    long</a:t>
              </a:r>
            </a:p>
            <a:p>
              <a:r>
                <a:rPr lang="en-GB" sz="1600" b="1" dirty="0">
                  <a:solidFill>
                    <a:srgbClr val="ED9632"/>
                  </a:solidFill>
                </a:rPr>
                <a:t>8-15bp   intermediate</a:t>
              </a:r>
            </a:p>
            <a:p>
              <a:r>
                <a:rPr lang="en-GB" sz="1600" b="1" dirty="0">
                  <a:solidFill>
                    <a:srgbClr val="2D579D"/>
                  </a:solidFill>
                </a:rPr>
                <a:t>1-7bp     short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95CAB4E-E33A-2841-A4D3-D78AE1DF22CF}"/>
              </a:ext>
            </a:extLst>
          </p:cNvPr>
          <p:cNvSpPr txBox="1"/>
          <p:nvPr/>
        </p:nvSpPr>
        <p:spPr>
          <a:xfrm>
            <a:off x="895793" y="6341745"/>
            <a:ext cx="7619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Kim, Langmead and Salzberg, </a:t>
            </a:r>
            <a:r>
              <a:rPr lang="en-GB" sz="1200" i="1" dirty="0"/>
              <a:t>Nat. Methods </a:t>
            </a:r>
            <a:r>
              <a:rPr lang="en-GB" sz="1200" dirty="0"/>
              <a:t>12 (2015) doi.org/10.1038/nmeth.3317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17535A-CA13-284C-8D52-83438DB90BA0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93450F0-7F21-E847-B45C-61C7A573044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HISAT2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BFF40D-115D-9149-B966-D98BB8AEC45E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92382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6B15A7-A31B-B74F-A750-FECF416D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47" y="1454980"/>
            <a:ext cx="8016306" cy="3564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662112" y="2444976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662113" y="2320494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1B2A3-3DB4-FA4D-93A1-0BACB4D43310}"/>
              </a:ext>
            </a:extLst>
          </p:cNvPr>
          <p:cNvSpPr txBox="1"/>
          <p:nvPr/>
        </p:nvSpPr>
        <p:spPr>
          <a:xfrm>
            <a:off x="6497659" y="4179844"/>
            <a:ext cx="130775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colour alignments by: tag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8ADA45-EAAF-5747-96F6-6F7AF9B7A328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750CB-1C31-4840-8D1E-C4ECA56F0516}"/>
              </a:ext>
            </a:extLst>
          </p:cNvPr>
          <p:cNvSpPr txBox="1"/>
          <p:nvPr/>
        </p:nvSpPr>
        <p:spPr>
          <a:xfrm>
            <a:off x="1436914" y="5061842"/>
            <a:ext cx="77070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this case reads are coloured by the NH tag, indicating the number of alignments: </a:t>
            </a:r>
          </a:p>
          <a:p>
            <a:r>
              <a:rPr lang="en-US" sz="1600" b="1" dirty="0">
                <a:solidFill>
                  <a:srgbClr val="FEAAA0"/>
                </a:solidFill>
              </a:rPr>
              <a:t>unique</a:t>
            </a:r>
            <a:r>
              <a:rPr lang="en-US" sz="1600" dirty="0"/>
              <a:t>     </a:t>
            </a:r>
            <a:r>
              <a:rPr lang="en-US" sz="1600" b="1" dirty="0">
                <a:solidFill>
                  <a:srgbClr val="7CCDF0"/>
                </a:solidFill>
              </a:rPr>
              <a:t>two valid alignments</a:t>
            </a:r>
            <a:r>
              <a:rPr lang="en-US" sz="1600" dirty="0"/>
              <a:t>     </a:t>
            </a:r>
            <a:r>
              <a:rPr lang="en-US" sz="1600" b="1" dirty="0">
                <a:solidFill>
                  <a:srgbClr val="AFD2B0"/>
                </a:solidFill>
              </a:rPr>
              <a:t>three valid alignments     </a:t>
            </a:r>
            <a:r>
              <a:rPr lang="en-US" sz="1600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AE52A5-E177-AE44-8BA0-501C96BB2581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E009728-71F6-0A4E-84B0-72B4CC74816A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F5D452-68C6-DE47-993E-272BAB2D0F6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4996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72F6C8-9264-014A-BE41-54C91EA49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94" y="1534799"/>
            <a:ext cx="8031612" cy="4032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654460" y="2524795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654461" y="2400313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E60E2-81B8-0045-9293-6A8EEF93D843}"/>
              </a:ext>
            </a:extLst>
          </p:cNvPr>
          <p:cNvSpPr txBox="1"/>
          <p:nvPr/>
        </p:nvSpPr>
        <p:spPr>
          <a:xfrm>
            <a:off x="589953" y="3347447"/>
            <a:ext cx="149708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b="1" dirty="0"/>
              <a:t>For stranded data</a:t>
            </a:r>
          </a:p>
          <a:p>
            <a:pPr algn="r"/>
            <a:r>
              <a:rPr lang="en-GB" sz="1200" dirty="0"/>
              <a:t>group alignments by: first-in-pair strand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448BB4-9B8C-FB43-82F7-0C8F090F18A4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667142-448F-2143-8FEB-57C24157DBBB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28BC47B-12C6-6C41-8719-D205FEE905E3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1BD97C-6DA8-9F4F-B4A4-00F66CB0889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29899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595876" y="2632795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595877" y="2508313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9F2941-6880-9043-8C74-C2A552A32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10" y="1642799"/>
            <a:ext cx="8082543" cy="381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7E60E2-81B8-0045-9293-6A8EEF93D843}"/>
              </a:ext>
            </a:extLst>
          </p:cNvPr>
          <p:cNvSpPr txBox="1"/>
          <p:nvPr/>
        </p:nvSpPr>
        <p:spPr>
          <a:xfrm>
            <a:off x="254973" y="3313018"/>
            <a:ext cx="110258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junctions track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CA7967-472E-1745-9FB4-31A7E76EB5F3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362FAB-7660-CF43-B3FD-0F7BD961898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45720F7-2E3E-A042-8EE7-EFE80D803023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137D15-3397-FE4C-8F81-7AE2CF99D09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0714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893099"/>
            <a:ext cx="4624901" cy="3192705"/>
          </a:xfrm>
        </p:spPr>
        <p:txBody>
          <a:bodyPr>
            <a:noAutofit/>
          </a:bodyPr>
          <a:lstStyle/>
          <a:p>
            <a:pPr>
              <a:spcAft>
                <a:spcPts val="300"/>
              </a:spcAft>
            </a:pPr>
            <a:r>
              <a:rPr lang="en-GB" sz="2400" dirty="0"/>
              <a:t>Many available programs to do this (take a BAM and an annotation file).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HTSeq, FeatureCounts.</a:t>
            </a:r>
          </a:p>
          <a:p>
            <a:pPr>
              <a:spcAft>
                <a:spcPts val="300"/>
              </a:spcAft>
            </a:pPr>
            <a:r>
              <a:rPr lang="en-GB" sz="2400" dirty="0"/>
              <a:t>Some aligners also do the quantification while mapping.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STAR, Kallisto.</a:t>
            </a:r>
          </a:p>
        </p:txBody>
      </p:sp>
      <p:pic>
        <p:nvPicPr>
          <p:cNvPr id="6" name="Google Shape;925;p96">
            <a:extLst>
              <a:ext uri="{FF2B5EF4-FFF2-40B4-BE49-F238E27FC236}">
                <a16:creationId xmlns:a16="http://schemas.microsoft.com/office/drawing/2014/main" id="{F098163A-7BC7-F34D-B0DD-94CE2587A41C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8039" y="2290341"/>
            <a:ext cx="3507311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649092-9540-B543-9993-4E449CDD28A4}"/>
              </a:ext>
            </a:extLst>
          </p:cNvPr>
          <p:cNvSpPr txBox="1"/>
          <p:nvPr/>
        </p:nvSpPr>
        <p:spPr>
          <a:xfrm>
            <a:off x="1132026" y="2236611"/>
            <a:ext cx="3548002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number of reads ∝ transcript abundance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CB5CAD-EE85-9147-9BFB-2B167A2D27D9}"/>
              </a:ext>
            </a:extLst>
          </p:cNvPr>
          <p:cNvSpPr txBox="1"/>
          <p:nvPr/>
        </p:nvSpPr>
        <p:spPr>
          <a:xfrm>
            <a:off x="2570925" y="62032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https://htseq.readthedocs.io/en/release_0.9.1/count.html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2F3703C-724A-134C-9DF9-5E6DFB9E1D32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65517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Once reads have been aligned to the genome, we want to quantify how many overlap features of interest (genes).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96ED5D-975B-934F-A816-CB23B3222B4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D862198-AF43-754E-819D-674E2B55DC7A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Quantifying reads in features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B8AFA-587E-134B-A249-EC1F6EFF48C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57517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11F484-877C-434A-A98D-0429804E9D8B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65517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Quantification of gene expression doesn’t require knowing where a read originated from, but which transcripts could have generated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570015"/>
            <a:ext cx="4831245" cy="3426960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en-GB" sz="2600" dirty="0"/>
              <a:t>Kallisto uses this principle to pseudo-align RNA-seq reads.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de Bruijn graph to represent the transcriptome.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exact matching of k-mers from reads to identify their compatibility with a set of transcripts.</a:t>
            </a: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GB" sz="2600" dirty="0"/>
              <a:t>Pseudo-aligned reads are used to quantify the abundance of each compatibility class.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F694006-41B9-E741-B1C4-36F38BC960BE}"/>
              </a:ext>
            </a:extLst>
          </p:cNvPr>
          <p:cNvGrpSpPr/>
          <p:nvPr/>
        </p:nvGrpSpPr>
        <p:grpSpPr>
          <a:xfrm>
            <a:off x="2415540" y="2510055"/>
            <a:ext cx="6099810" cy="3703959"/>
            <a:chOff x="2415540" y="2914785"/>
            <a:chExt cx="6099810" cy="37039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44C7797-96BE-2046-8321-63CF8AB320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50"/>
            <a:stretch/>
          </p:blipFill>
          <p:spPr>
            <a:xfrm>
              <a:off x="5491206" y="2914785"/>
              <a:ext cx="2897928" cy="3456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FB59EB-C2E0-C741-AB1B-B44185E2AC94}"/>
                </a:ext>
              </a:extLst>
            </p:cNvPr>
            <p:cNvSpPr txBox="1"/>
            <p:nvPr/>
          </p:nvSpPr>
          <p:spPr>
            <a:xfrm>
              <a:off x="2415540" y="6341745"/>
              <a:ext cx="6099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 dirty="0"/>
                <a:t>Bray et al., </a:t>
              </a:r>
              <a:r>
                <a:rPr lang="en-GB" sz="1200" i="1" dirty="0"/>
                <a:t>Nat Biotech </a:t>
              </a:r>
              <a:r>
                <a:rPr lang="en-GB" sz="1200" dirty="0"/>
                <a:t>34 (2016) d</a:t>
              </a:r>
              <a:r>
                <a:rPr lang="en-GB" sz="1200" dirty="0">
                  <a:uFill>
                    <a:noFill/>
                  </a:uFill>
                </a:rPr>
                <a:t>oi.org/10.1038/nbt.3519</a:t>
              </a:r>
              <a:endParaRPr lang="en-GB" sz="120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A437A04F-C768-804F-AB98-F0C49E986F6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EFEC9AF-A9CE-5846-AAC7-13AA84E0D066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Quantification through pseudo-alignment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847CD7-7644-D345-9DB9-A77A9DCF50EC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54263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A878FA-AF22-874D-87D4-898FE409DC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771"/>
          <a:stretch/>
        </p:blipFill>
        <p:spPr>
          <a:xfrm>
            <a:off x="4772475" y="1938207"/>
            <a:ext cx="3742875" cy="25727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RNA-seq background.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Experimental design.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Data alignment.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Quantification.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Normalisation.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Differential expression.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Interpretation of results.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5D29C8-150C-3440-B429-4DE0118499D3}"/>
              </a:ext>
            </a:extLst>
          </p:cNvPr>
          <p:cNvSpPr txBox="1"/>
          <p:nvPr/>
        </p:nvSpPr>
        <p:spPr>
          <a:xfrm>
            <a:off x="4772474" y="4572850"/>
            <a:ext cx="37428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http://www.macmillanhighered.com/BrainHoney/Resource/6716/digital_first_content/trunk/test/morris2e/asset/img_ch3/morris2e_ch03_fig_03_03.html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31415E-6E3D-B642-9A68-E21674924AB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476A511-AA7B-6648-BB12-3BDB175BB35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DD41D2-45D4-504F-B762-8C3336912AB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07375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2" y="2548123"/>
            <a:ext cx="4642596" cy="3200792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Kallisto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Fast and accurate.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Cannot discover new genes/transcripts/splice junctions.</a:t>
            </a:r>
            <a:endParaRPr lang="en-GB" sz="1400" dirty="0"/>
          </a:p>
          <a:p>
            <a:pPr>
              <a:spcBef>
                <a:spcPts val="1600"/>
              </a:spcBef>
              <a:spcAft>
                <a:spcPts val="225"/>
              </a:spcAft>
            </a:pPr>
            <a:r>
              <a:rPr lang="en-GB" sz="2400" dirty="0"/>
              <a:t>Salmon is a similar program.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9BE291-EF0C-6A42-A3B9-45D84BA4BF94}"/>
              </a:ext>
            </a:extLst>
          </p:cNvPr>
          <p:cNvGrpSpPr/>
          <p:nvPr/>
        </p:nvGrpSpPr>
        <p:grpSpPr>
          <a:xfrm>
            <a:off x="4783933" y="2408933"/>
            <a:ext cx="4218733" cy="3348000"/>
            <a:chOff x="4661766" y="2593092"/>
            <a:chExt cx="4218733" cy="334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0790055-FA81-4542-862C-3354E6E62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1766" y="2593092"/>
              <a:ext cx="3336059" cy="3348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D61CBB-40D6-B846-AB5A-36254EABFB05}"/>
                </a:ext>
              </a:extLst>
            </p:cNvPr>
            <p:cNvSpPr txBox="1"/>
            <p:nvPr/>
          </p:nvSpPr>
          <p:spPr>
            <a:xfrm>
              <a:off x="7932483" y="3020957"/>
              <a:ext cx="948016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 dirty="0"/>
                <a:t>Accuracy</a:t>
              </a:r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r>
                <a:rPr lang="en-GB" sz="1600" b="1" dirty="0"/>
                <a:t>Speed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DCE1389-F5EC-494E-8F8F-07E9D33E3002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Bray et al., </a:t>
            </a:r>
            <a:r>
              <a:rPr lang="en-GB" sz="1200" i="1" dirty="0"/>
              <a:t>Nat Biotech </a:t>
            </a:r>
            <a:r>
              <a:rPr lang="en-GB" sz="1200" dirty="0"/>
              <a:t>34 (2016) d</a:t>
            </a:r>
            <a:r>
              <a:rPr lang="en-GB" sz="1200" dirty="0">
                <a:uFill>
                  <a:noFill/>
                </a:uFill>
              </a:rPr>
              <a:t>oi.org/10.1038/nbt.3519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E43C3C-4C0B-ED45-BECF-DFFE87EBA4B8}"/>
              </a:ext>
            </a:extLst>
          </p:cNvPr>
          <p:cNvSpPr txBox="1"/>
          <p:nvPr/>
        </p:nvSpPr>
        <p:spPr>
          <a:xfrm>
            <a:off x="894726" y="4970713"/>
            <a:ext cx="2534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200" dirty="0"/>
              <a:t>Patro et al., </a:t>
            </a:r>
            <a:r>
              <a:rPr lang="en-GB" sz="1200" i="1" dirty="0"/>
              <a:t>Nat Methods </a:t>
            </a:r>
            <a:r>
              <a:rPr lang="en-GB" sz="1200" dirty="0"/>
              <a:t>14 (2017) doi.org/</a:t>
            </a:r>
            <a:r>
              <a:rPr lang="en-GB" sz="1200" dirty="0">
                <a:uFill>
                  <a:noFill/>
                </a:uFill>
              </a:rPr>
              <a:t>10.1038/nmeth.4197</a:t>
            </a:r>
            <a:endParaRPr lang="en-GB" sz="1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1E4CB34-407D-AF4B-A743-3FE5639137C7}"/>
              </a:ext>
            </a:extLst>
          </p:cNvPr>
          <p:cNvSpPr txBox="1">
            <a:spLocks/>
          </p:cNvSpPr>
          <p:nvPr/>
        </p:nvSpPr>
        <p:spPr>
          <a:xfrm>
            <a:off x="628650" y="1277736"/>
            <a:ext cx="7886700" cy="16250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Quantification of gene expression doesn’t require knowing where a read originated from, but which transcripts could have generated it.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E21BD-AC18-B84E-9717-1BF4CDB864D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E3C5579-E0F2-DD40-9140-65A1DFD21B8B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Quantification through pseudo-alignment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2F1CE6-BD6E-EF4F-B83F-A597250352E2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7970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2997423"/>
          </a:xfrm>
        </p:spPr>
        <p:txBody>
          <a:bodyPr>
            <a:normAutofit/>
          </a:bodyPr>
          <a:lstStyle/>
          <a:p>
            <a:pPr>
              <a:spcAft>
                <a:spcPts val="450"/>
              </a:spcAft>
            </a:pPr>
            <a:r>
              <a:rPr lang="en-GB" sz="2400" dirty="0"/>
              <a:t>To compare data from different samples, counts need to be normalised to </a:t>
            </a:r>
            <a:r>
              <a:rPr lang="en-GB" sz="2400" b="1" dirty="0"/>
              <a:t>remove systematic technical effects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Sequencing depth bias</a:t>
            </a:r>
            <a:r>
              <a:rPr lang="en-GB" sz="2400" dirty="0"/>
              <a:t>: the most obvious difference between samples is how deep they are sequenced.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Larger libraries have larger counts. These need to be scaled to be comparable.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BCF6CC8-FFB1-4242-ACBA-F4469AD1D2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048570"/>
              </p:ext>
            </p:extLst>
          </p:nvPr>
        </p:nvGraphicFramePr>
        <p:xfrm>
          <a:off x="1027659" y="3912535"/>
          <a:ext cx="3078212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0016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44321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56938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56937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0745329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5219603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15158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size factor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3959C46-E650-7944-BD81-1B3319CEB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300020"/>
              </p:ext>
            </p:extLst>
          </p:nvPr>
        </p:nvGraphicFramePr>
        <p:xfrm>
          <a:off x="5091080" y="3916286"/>
          <a:ext cx="3077608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855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44176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56789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56788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0745329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5219603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15158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endParaRPr lang="en-GB" sz="1200" i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715363F-06E5-B44D-8683-73CE3F8AEB80}"/>
              </a:ext>
            </a:extLst>
          </p:cNvPr>
          <p:cNvSpPr txBox="1"/>
          <p:nvPr/>
        </p:nvSpPr>
        <p:spPr>
          <a:xfrm>
            <a:off x="4135738" y="4308935"/>
            <a:ext cx="7697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counts</a:t>
            </a:r>
          </a:p>
          <a:p>
            <a:pPr algn="ctr"/>
            <a:r>
              <a:rPr lang="en-GB" sz="1100" dirty="0"/>
              <a:t>size factor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AAF36B-0D4A-434E-A3D9-F7279539DD63}"/>
              </a:ext>
            </a:extLst>
          </p:cNvPr>
          <p:cNvCxnSpPr>
            <a:cxnSpLocks/>
          </p:cNvCxnSpPr>
          <p:nvPr/>
        </p:nvCxnSpPr>
        <p:spPr>
          <a:xfrm>
            <a:off x="4144258" y="4690198"/>
            <a:ext cx="80197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85BDC8-6577-464D-95FC-3A70576A848A}"/>
              </a:ext>
            </a:extLst>
          </p:cNvPr>
          <p:cNvCxnSpPr>
            <a:cxnSpLocks/>
          </p:cNvCxnSpPr>
          <p:nvPr/>
        </p:nvCxnSpPr>
        <p:spPr>
          <a:xfrm>
            <a:off x="4207955" y="4522826"/>
            <a:ext cx="623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F9F1F67-552D-3544-89F3-329108FED4C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B3C85A3-E1B6-C54F-BDEB-AC2A9773D0D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C21B98-5434-1A43-93F1-AEB015F50D47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701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1B09080-113E-F043-8139-D4378AEC30A7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94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50"/>
              </a:spcAft>
            </a:pPr>
            <a:r>
              <a:rPr lang="en-GB" sz="2400" dirty="0"/>
              <a:t>To compare data from different samples, counts need to be normalised to </a:t>
            </a:r>
            <a:r>
              <a:rPr lang="en-GB" sz="2400" b="1" dirty="0"/>
              <a:t>remove systematic technical effects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Sequencing depth bias</a:t>
            </a:r>
            <a:r>
              <a:rPr lang="en-GB" sz="2400" dirty="0"/>
              <a:t>: the most obvious difference between samples is how deep they are sequenced.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Larger libraries have larger counts. These need to be scaled to be comparable.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Gene length bias</a:t>
            </a:r>
            <a:r>
              <a:rPr lang="en-GB" sz="2400" dirty="0"/>
              <a:t>: longer genes will also produce more reads.</a:t>
            </a:r>
          </a:p>
          <a:p>
            <a:pPr lvl="1">
              <a:spcAft>
                <a:spcPts val="450"/>
              </a:spcAft>
            </a:pPr>
            <a:r>
              <a:rPr lang="en-GB" sz="2200" dirty="0"/>
              <a:t>Irrelevant when comparing across samples.</a:t>
            </a:r>
          </a:p>
          <a:p>
            <a:pPr lvl="1">
              <a:spcAft>
                <a:spcPts val="450"/>
              </a:spcAft>
            </a:pPr>
            <a:r>
              <a:rPr lang="en-GB" sz="2200" dirty="0"/>
              <a:t>Important when comparing across genes, but these comparisons are difficult to interpret.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1D72F5-DBED-C84F-B2A2-24B028DA01C6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2E375DE-8DCF-104F-AE7E-E98749225B06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CE061E-7564-F940-8028-A117185C5A6D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6784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1010"/>
            <a:ext cx="7886700" cy="5101215"/>
          </a:xfrm>
        </p:spPr>
        <p:txBody>
          <a:bodyPr>
            <a:noAutofit/>
          </a:bodyPr>
          <a:lstStyle/>
          <a:p>
            <a:pPr>
              <a:spcAft>
                <a:spcPts val="225"/>
              </a:spcAft>
            </a:pPr>
            <a:r>
              <a:rPr lang="en-GB" sz="2400" b="1" dirty="0"/>
              <a:t>CPM </a:t>
            </a:r>
            <a:r>
              <a:rPr lang="en-GB" sz="2400" dirty="0"/>
              <a:t>– counts per million.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Sequencing depth normalisation.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RPKM </a:t>
            </a:r>
            <a:r>
              <a:rPr lang="en-GB" sz="2400" dirty="0"/>
              <a:t>– reads per kilobase per million mapped.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Sequencing depth and length normalisation.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FPKM </a:t>
            </a:r>
            <a:r>
              <a:rPr lang="en-GB" sz="2400" dirty="0"/>
              <a:t>– fragments per kilobase per million mapped.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Equivalent to RPKM but for paired end data, where both reads of the same fragment are only counted once.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TPM</a:t>
            </a:r>
            <a:r>
              <a:rPr lang="en-GB" sz="2400" dirty="0"/>
              <a:t> – transcripts per million</a:t>
            </a:r>
            <a:endParaRPr lang="en-GB" dirty="0"/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First normalise for length and then scale by library size.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Proportion of each transcript in the sample. All samples have the same normalised library size.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1DB5F-5BF1-AB45-9D0C-9FDCE0CAA585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939070-681C-114B-971F-D4838CC52A1D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Measures of normalised counts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780595-4E31-4A46-AC72-84DA736AA87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95182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b="1" dirty="0"/>
              <a:t>Composition biases</a:t>
            </a:r>
            <a:r>
              <a:rPr lang="en-GB" sz="2400" dirty="0"/>
              <a:t>: these arise when there is substantial differential expression of a set of transcripts.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1850209-F95C-B447-A8D9-99BF8040E9C6}"/>
              </a:ext>
            </a:extLst>
          </p:cNvPr>
          <p:cNvGrpSpPr>
            <a:grpSpLocks noChangeAspect="1"/>
          </p:cNvGrpSpPr>
          <p:nvPr/>
        </p:nvGrpSpPr>
        <p:grpSpPr>
          <a:xfrm>
            <a:off x="771716" y="2619175"/>
            <a:ext cx="3259742" cy="2190892"/>
            <a:chOff x="826781" y="3108855"/>
            <a:chExt cx="2981298" cy="200374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CF75CB-9EC2-674F-8DFF-2E1D5EDAC997}"/>
                </a:ext>
              </a:extLst>
            </p:cNvPr>
            <p:cNvSpPr/>
            <p:nvPr/>
          </p:nvSpPr>
          <p:spPr>
            <a:xfrm>
              <a:off x="1281666" y="3564604"/>
              <a:ext cx="156176" cy="124089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E0058DA-A85A-BE43-BCA5-9FE5A539B2A2}"/>
                </a:ext>
              </a:extLst>
            </p:cNvPr>
            <p:cNvSpPr/>
            <p:nvPr/>
          </p:nvSpPr>
          <p:spPr>
            <a:xfrm>
              <a:off x="1514167" y="3766351"/>
              <a:ext cx="156176" cy="103914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3EC80B0-7E41-3344-AA4E-326BF1FFCCAF}"/>
                </a:ext>
              </a:extLst>
            </p:cNvPr>
            <p:cNvSpPr/>
            <p:nvPr/>
          </p:nvSpPr>
          <p:spPr>
            <a:xfrm>
              <a:off x="1743657" y="3919148"/>
              <a:ext cx="156176" cy="88634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E9FED2F-D8A4-8446-AE08-C9245E3CC47B}"/>
                </a:ext>
              </a:extLst>
            </p:cNvPr>
            <p:cNvSpPr/>
            <p:nvPr/>
          </p:nvSpPr>
          <p:spPr>
            <a:xfrm>
              <a:off x="1973147" y="3816100"/>
              <a:ext cx="156176" cy="9893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DB7244-13BC-2044-9CA7-7FA65D9EC8DE}"/>
                </a:ext>
              </a:extLst>
            </p:cNvPr>
            <p:cNvSpPr/>
            <p:nvPr/>
          </p:nvSpPr>
          <p:spPr>
            <a:xfrm>
              <a:off x="2202637" y="4404321"/>
              <a:ext cx="156176" cy="399536"/>
            </a:xfrm>
            <a:prstGeom prst="rect">
              <a:avLst/>
            </a:prstGeom>
            <a:solidFill>
              <a:srgbClr val="B481D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72C044-5289-A14C-8DA4-F81AEF6FC6F2}"/>
                </a:ext>
              </a:extLst>
            </p:cNvPr>
            <p:cNvSpPr/>
            <p:nvPr/>
          </p:nvSpPr>
          <p:spPr>
            <a:xfrm>
              <a:off x="2552284" y="3108855"/>
              <a:ext cx="156176" cy="169503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B6F4DD0-550B-564E-B8D5-3F805CD77CDB}"/>
                </a:ext>
              </a:extLst>
            </p:cNvPr>
            <p:cNvSpPr/>
            <p:nvPr/>
          </p:nvSpPr>
          <p:spPr>
            <a:xfrm>
              <a:off x="2788870" y="3940116"/>
              <a:ext cx="156176" cy="86561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A2752FA-39B1-F44D-8BEC-59A9278EFC53}"/>
                </a:ext>
              </a:extLst>
            </p:cNvPr>
            <p:cNvSpPr/>
            <p:nvPr/>
          </p:nvSpPr>
          <p:spPr>
            <a:xfrm>
              <a:off x="3028088" y="4064811"/>
              <a:ext cx="156176" cy="7383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AD46002-67FD-2D4B-9838-F15D9FF0B491}"/>
                </a:ext>
              </a:extLst>
            </p:cNvPr>
            <p:cNvSpPr/>
            <p:nvPr/>
          </p:nvSpPr>
          <p:spPr>
            <a:xfrm>
              <a:off x="3269892" y="3982484"/>
              <a:ext cx="156176" cy="82417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8222559-A560-794C-8B4D-C7268D898F22}"/>
                </a:ext>
              </a:extLst>
            </p:cNvPr>
            <p:cNvSpPr/>
            <p:nvPr/>
          </p:nvSpPr>
          <p:spPr>
            <a:xfrm>
              <a:off x="3514762" y="4472680"/>
              <a:ext cx="156176" cy="332815"/>
            </a:xfrm>
            <a:prstGeom prst="rect">
              <a:avLst/>
            </a:prstGeom>
            <a:solidFill>
              <a:srgbClr val="B481D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188BFA4-6637-1043-A480-376F194C28BF}"/>
                </a:ext>
              </a:extLst>
            </p:cNvPr>
            <p:cNvCxnSpPr>
              <a:cxnSpLocks/>
            </p:cNvCxnSpPr>
            <p:nvPr/>
          </p:nvCxnSpPr>
          <p:spPr>
            <a:xfrm>
              <a:off x="1145649" y="3567301"/>
              <a:ext cx="2617459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067C9E2-152D-E845-AFA2-E80061578BA8}"/>
                </a:ext>
              </a:extLst>
            </p:cNvPr>
            <p:cNvCxnSpPr>
              <a:cxnSpLocks/>
            </p:cNvCxnSpPr>
            <p:nvPr/>
          </p:nvCxnSpPr>
          <p:spPr>
            <a:xfrm>
              <a:off x="1144879" y="4067164"/>
              <a:ext cx="2618229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149A74-F206-1543-992D-1DC8BD791158}"/>
                </a:ext>
              </a:extLst>
            </p:cNvPr>
            <p:cNvSpPr txBox="1"/>
            <p:nvPr/>
          </p:nvSpPr>
          <p:spPr>
            <a:xfrm>
              <a:off x="1399193" y="4812520"/>
              <a:ext cx="845103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sample 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00A85B6-491C-DC4E-965D-D0AC7271351B}"/>
                </a:ext>
              </a:extLst>
            </p:cNvPr>
            <p:cNvSpPr txBox="1"/>
            <p:nvPr/>
          </p:nvSpPr>
          <p:spPr>
            <a:xfrm>
              <a:off x="2645016" y="4812520"/>
              <a:ext cx="83869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sample B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B0B1C27-3CC1-F843-B735-CEE255315FF3}"/>
                </a:ext>
              </a:extLst>
            </p:cNvPr>
            <p:cNvSpPr txBox="1"/>
            <p:nvPr/>
          </p:nvSpPr>
          <p:spPr>
            <a:xfrm rot="16200000">
              <a:off x="453826" y="3807937"/>
              <a:ext cx="104599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gene counts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C25D952-5A93-E242-866B-B5BDB88BED54}"/>
                </a:ext>
              </a:extLst>
            </p:cNvPr>
            <p:cNvCxnSpPr/>
            <p:nvPr/>
          </p:nvCxnSpPr>
          <p:spPr>
            <a:xfrm flipV="1">
              <a:off x="1144879" y="3110460"/>
              <a:ext cx="0" cy="169503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A2F8B5-CDEC-7E42-BE7C-84F7AEB88FA0}"/>
                </a:ext>
              </a:extLst>
            </p:cNvPr>
            <p:cNvCxnSpPr>
              <a:cxnSpLocks/>
            </p:cNvCxnSpPr>
            <p:nvPr/>
          </p:nvCxnSpPr>
          <p:spPr>
            <a:xfrm>
              <a:off x="1144879" y="4805498"/>
              <a:ext cx="2663200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A134DCE2-0CF9-FA40-8683-5F8CEA9F7A13}"/>
              </a:ext>
            </a:extLst>
          </p:cNvPr>
          <p:cNvSpPr txBox="1"/>
          <p:nvPr/>
        </p:nvSpPr>
        <p:spPr>
          <a:xfrm>
            <a:off x="4031458" y="2171577"/>
            <a:ext cx="4483892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dirty="0"/>
              <a:t>Quantification is relative.</a:t>
            </a:r>
          </a:p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b="1" dirty="0"/>
              <a:t>Increase in the expression of the </a:t>
            </a:r>
            <a:r>
              <a:rPr lang="en-GB" sz="2200" b="1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GB" sz="2200" b="1" dirty="0"/>
              <a:t> gene leads to a proportional decrease in all other genes.</a:t>
            </a:r>
          </a:p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dirty="0"/>
              <a:t>Changes in highly expressed genes can have a large impact on total library size.</a:t>
            </a:r>
          </a:p>
          <a:p>
            <a:pPr marL="676275" indent="-196850"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FPKM normalisation becomes misleading.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5139C64-F960-F04B-B11C-DA15318391A9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93F46BC-A212-1F4D-9354-5AE0AE8A6A46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07F8757-AEDA-724F-B581-89250114BB8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1985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To account for sequencing depth </a:t>
            </a:r>
            <a:r>
              <a:rPr lang="en-GB" sz="2400" b="1" dirty="0"/>
              <a:t>and</a:t>
            </a:r>
            <a:r>
              <a:rPr lang="en-GB" sz="2400" dirty="0"/>
              <a:t> composition biases, size factors are calculated to normalise systematic differences between samples.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The assumption is that the majority of the transcriptome is not differentially expressed.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Therefore, any systematic differences must be technical.</a:t>
            </a: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GB" sz="2400" dirty="0"/>
              <a:t>Two popular methods:</a:t>
            </a:r>
          </a:p>
          <a:p>
            <a:pPr lvl="1">
              <a:spcAft>
                <a:spcPts val="600"/>
              </a:spcAft>
            </a:pPr>
            <a:r>
              <a:rPr lang="en-GB" sz="2200" dirty="0"/>
              <a:t>Median-of-ratios (DESeq2).</a:t>
            </a:r>
          </a:p>
          <a:p>
            <a:pPr lvl="1">
              <a:spcAft>
                <a:spcPts val="600"/>
              </a:spcAft>
            </a:pPr>
            <a:r>
              <a:rPr lang="en-GB" sz="2200" dirty="0"/>
              <a:t>Trimmed mean of M values (edgeR).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7468A-9C71-7248-9011-CD96A79D59C5}"/>
              </a:ext>
            </a:extLst>
          </p:cNvPr>
          <p:cNvSpPr txBox="1"/>
          <p:nvPr/>
        </p:nvSpPr>
        <p:spPr>
          <a:xfrm>
            <a:off x="2043113" y="6128040"/>
            <a:ext cx="6472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Anders and Huber,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doi.org/10.1186/gb-2010-11-10-r106</a:t>
            </a:r>
          </a:p>
          <a:p>
            <a:pPr algn="r"/>
            <a:r>
              <a:rPr lang="en-GB" sz="1200" dirty="0"/>
              <a:t>Robinson and Oshlack,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doi.org/10.1186/gb-2010-11-3-r25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A1FF71-FDBC-E64D-AA8D-F784DAA5668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8E54163-C034-FE4A-B931-C37F334E39D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9138D8-DE80-EE46-A09A-B73C995225E1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877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2A270DD9-2FB3-A646-84C6-E0D338EE1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773897"/>
              </p:ext>
            </p:extLst>
          </p:nvPr>
        </p:nvGraphicFramePr>
        <p:xfrm>
          <a:off x="810935" y="1651738"/>
          <a:ext cx="3133207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1249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62042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74959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74957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e 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45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88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1268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5072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3804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gene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 n-2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n-1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740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1470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1101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rgbClr val="FF0000"/>
                          </a:solidFill>
                        </a:rPr>
                        <a:t>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39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19.5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F2F3785-D341-144D-B37D-A65DEBF19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74889"/>
              </p:ext>
            </p:extLst>
          </p:nvPr>
        </p:nvGraphicFramePr>
        <p:xfrm>
          <a:off x="4158275" y="1655172"/>
          <a:ext cx="831025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025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pseudo-ref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chemeClr val="tx1"/>
                          </a:solidFill>
                        </a:rPr>
                        <a:t>63.94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rgbClr val="FF0000"/>
                          </a:solidFill>
                        </a:rPr>
                        <a:t>2903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chemeClr val="tx1"/>
                          </a:solidFill>
                        </a:rPr>
                        <a:t>2.88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chemeClr val="tx1"/>
                          </a:solidFill>
                        </a:rPr>
                        <a:t>8.08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chemeClr val="tx1"/>
                          </a:solidFill>
                        </a:rPr>
                        <a:t>1061.97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rgbClr val="FF0000"/>
                          </a:solidFill>
                        </a:rPr>
                        <a:t>27.04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endParaRPr lang="en-GB" sz="1200" i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1A24939-E13F-6343-BBF8-904616FCC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239007"/>
              </p:ext>
            </p:extLst>
          </p:nvPr>
        </p:nvGraphicFramePr>
        <p:xfrm>
          <a:off x="5203433" y="1651738"/>
          <a:ext cx="3126706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546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60461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73350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73349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e 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0.44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1.75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1.31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0.69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gene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 n-2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0.99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n-1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rgbClr val="FF0000"/>
                          </a:solidFill>
                        </a:rPr>
                        <a:t>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1.44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0.96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0.72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median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3BBE20D-2213-FD4A-8C40-24B2659AA182}"/>
              </a:ext>
            </a:extLst>
          </p:cNvPr>
          <p:cNvSpPr txBox="1"/>
          <p:nvPr/>
        </p:nvSpPr>
        <p:spPr>
          <a:xfrm>
            <a:off x="2337369" y="1311234"/>
            <a:ext cx="752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counts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AD12DD-D2D4-6242-A3CD-739C28F36C59}"/>
              </a:ext>
            </a:extLst>
          </p:cNvPr>
          <p:cNvSpPr txBox="1"/>
          <p:nvPr/>
        </p:nvSpPr>
        <p:spPr>
          <a:xfrm>
            <a:off x="6573107" y="1311234"/>
            <a:ext cx="1125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size factors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CAE3BF-EE10-7942-B376-3947B1F77A9C}"/>
              </a:ext>
            </a:extLst>
          </p:cNvPr>
          <p:cNvSpPr txBox="1"/>
          <p:nvPr/>
        </p:nvSpPr>
        <p:spPr>
          <a:xfrm>
            <a:off x="2257989" y="4097593"/>
            <a:ext cx="2969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1. Construct a </a:t>
            </a:r>
            <a:r>
              <a:rPr lang="en-GB" sz="1600" b="1" dirty="0"/>
              <a:t>pseudo-reference </a:t>
            </a:r>
            <a:r>
              <a:rPr lang="en-GB" sz="1600" dirty="0"/>
              <a:t>by taking the geometric mean of each gene across samples.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96AF9D-C427-E84C-99DB-4FD611483266}"/>
              </a:ext>
            </a:extLst>
          </p:cNvPr>
          <p:cNvSpPr txBox="1"/>
          <p:nvPr/>
        </p:nvSpPr>
        <p:spPr>
          <a:xfrm>
            <a:off x="5251606" y="4097593"/>
            <a:ext cx="3263744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dirty="0"/>
              <a:t>2. Compute the </a:t>
            </a:r>
            <a:r>
              <a:rPr lang="en-GB" sz="1600" b="1" dirty="0"/>
              <a:t>fold-change </a:t>
            </a:r>
            <a:r>
              <a:rPr lang="en-GB" sz="1600" dirty="0"/>
              <a:t>of each sample over the pseudo-reference.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600" dirty="0"/>
              <a:t>3. Take the </a:t>
            </a:r>
            <a:r>
              <a:rPr lang="en-GB" sz="1600" b="1" dirty="0"/>
              <a:t>median</a:t>
            </a:r>
            <a:r>
              <a:rPr lang="en-GB" sz="1600" dirty="0"/>
              <a:t> of the fold-changes as the size factors to scale the counts.</a:t>
            </a:r>
          </a:p>
          <a:p>
            <a:pPr marL="176213">
              <a:spcAft>
                <a:spcPts val="600"/>
              </a:spcAft>
            </a:pPr>
            <a:r>
              <a:rPr lang="en-GB" sz="1400" dirty="0"/>
              <a:t>- The median protects against DE genes.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258F71-1C7F-F246-98FC-83E945E7E758}"/>
              </a:ext>
            </a:extLst>
          </p:cNvPr>
          <p:cNvCxnSpPr>
            <a:cxnSpLocks/>
          </p:cNvCxnSpPr>
          <p:nvPr/>
        </p:nvCxnSpPr>
        <p:spPr>
          <a:xfrm flipV="1">
            <a:off x="4182387" y="3745934"/>
            <a:ext cx="183384" cy="369107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CCF9B3-910D-3E4F-B1B1-96932F75E23F}"/>
              </a:ext>
            </a:extLst>
          </p:cNvPr>
          <p:cNvCxnSpPr>
            <a:cxnSpLocks/>
          </p:cNvCxnSpPr>
          <p:nvPr/>
        </p:nvCxnSpPr>
        <p:spPr>
          <a:xfrm flipV="1">
            <a:off x="6786433" y="3745934"/>
            <a:ext cx="0" cy="369107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ADA4DBF-0966-B74F-BC39-500739C457D0}"/>
              </a:ext>
            </a:extLst>
          </p:cNvPr>
          <p:cNvSpPr txBox="1"/>
          <p:nvPr/>
        </p:nvSpPr>
        <p:spPr>
          <a:xfrm>
            <a:off x="810935" y="4142964"/>
            <a:ext cx="95244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/>
              <a:t>nonDE gene</a:t>
            </a:r>
          </a:p>
          <a:p>
            <a:r>
              <a:rPr lang="en-GB" sz="1200" b="1" dirty="0">
                <a:solidFill>
                  <a:srgbClr val="FF0000"/>
                </a:solidFill>
              </a:rPr>
              <a:t>DE gene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952A9-FEE1-E54E-9393-CA2E8A68FAAA}"/>
              </a:ext>
            </a:extLst>
          </p:cNvPr>
          <p:cNvSpPr txBox="1"/>
          <p:nvPr/>
        </p:nvSpPr>
        <p:spPr>
          <a:xfrm>
            <a:off x="2236094" y="6341745"/>
            <a:ext cx="6279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Anders and Huber,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doi.org/10.1186/gb-2010-11-10-r106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6B4835-47ED-2748-B909-D19F8509FC4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672A058-AB0E-534F-B0F8-CAC6E96352F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 – DESeq2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6F4606-6451-3F4A-983A-02F5FF7745C8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7069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Once the data has been normalised, it is useful to have an initial quick look at the overall transcriptomes.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Make sure samples from different conditions behave as expected.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Check if there are still systematic technical effects.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47EF5F-1007-164D-83D2-D31F2DF2B443}"/>
              </a:ext>
            </a:extLst>
          </p:cNvPr>
          <p:cNvSpPr txBox="1"/>
          <p:nvPr/>
        </p:nvSpPr>
        <p:spPr>
          <a:xfrm>
            <a:off x="6653020" y="5705604"/>
            <a:ext cx="1771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https://pachterlab.github.io/sleuth_ walkthroughs/bottomly/analysis.html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8DCDD-71C7-444C-8FFF-73F418EC5F57}"/>
              </a:ext>
            </a:extLst>
          </p:cNvPr>
          <p:cNvSpPr txBox="1"/>
          <p:nvPr/>
        </p:nvSpPr>
        <p:spPr>
          <a:xfrm>
            <a:off x="957184" y="5589269"/>
            <a:ext cx="2155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Modified from: http://bioconductor.org/packages/devel/bioc/vignettes/DESeq2/inst/doc/DESeq2.html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FA1030-686F-204A-B4AA-78CCE847B73D}"/>
              </a:ext>
            </a:extLst>
          </p:cNvPr>
          <p:cNvSpPr txBox="1"/>
          <p:nvPr/>
        </p:nvSpPr>
        <p:spPr>
          <a:xfrm>
            <a:off x="3929040" y="5710511"/>
            <a:ext cx="21988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http://bioconductor.org/packages/release/bioc/vignettes/edgeR/inst/doc/edgeRUsersGuide.pdf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55C5F94B-A919-5E41-BAE8-D5DDF119207C}"/>
              </a:ext>
            </a:extLst>
          </p:cNvPr>
          <p:cNvGrpSpPr/>
          <p:nvPr/>
        </p:nvGrpSpPr>
        <p:grpSpPr>
          <a:xfrm>
            <a:off x="687872" y="3281844"/>
            <a:ext cx="3061009" cy="2252901"/>
            <a:chOff x="397866" y="3949081"/>
            <a:chExt cx="3061009" cy="225290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8A322FE-BF80-894F-9BD4-27267A00218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7866" y="4250105"/>
              <a:ext cx="3061009" cy="1951877"/>
              <a:chOff x="914400" y="3757612"/>
              <a:chExt cx="3319281" cy="211656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B832DB6-CABC-1D49-9965-69F30760B0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00" y="3757612"/>
                <a:ext cx="3164681" cy="2109787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828A037-9ED3-3545-9FED-4DBE2E80ABC1}"/>
                  </a:ext>
                </a:extLst>
              </p:cNvPr>
              <p:cNvGrpSpPr/>
              <p:nvPr/>
            </p:nvGrpSpPr>
            <p:grpSpPr>
              <a:xfrm>
                <a:off x="1317625" y="4079876"/>
                <a:ext cx="1773986" cy="76198"/>
                <a:chOff x="1317625" y="4013199"/>
                <a:chExt cx="1773986" cy="133350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01B95747-5D40-C144-9460-8CFE6A845867}"/>
                    </a:ext>
                  </a:extLst>
                </p:cNvPr>
                <p:cNvSpPr/>
                <p:nvPr/>
              </p:nvSpPr>
              <p:spPr>
                <a:xfrm flipV="1">
                  <a:off x="1317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843AC256-7F54-BB43-B5F7-C067407FB69F}"/>
                    </a:ext>
                  </a:extLst>
                </p:cNvPr>
                <p:cNvSpPr/>
                <p:nvPr/>
              </p:nvSpPr>
              <p:spPr>
                <a:xfrm flipV="1">
                  <a:off x="1571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612C5592-49BB-B444-90B2-E4BF0F79107F}"/>
                    </a:ext>
                  </a:extLst>
                </p:cNvPr>
                <p:cNvSpPr/>
                <p:nvPr/>
              </p:nvSpPr>
              <p:spPr>
                <a:xfrm flipV="1">
                  <a:off x="1825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5DA0D6E-D126-A74E-A1F5-54EED5D044D5}"/>
                    </a:ext>
                  </a:extLst>
                </p:cNvPr>
                <p:cNvSpPr/>
                <p:nvPr/>
              </p:nvSpPr>
              <p:spPr>
                <a:xfrm flipV="1">
                  <a:off x="2087654" y="4013201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06AE5FD-FC28-9F44-9999-93E5E7F5D7F2}"/>
                    </a:ext>
                  </a:extLst>
                </p:cNvPr>
                <p:cNvSpPr/>
                <p:nvPr/>
              </p:nvSpPr>
              <p:spPr>
                <a:xfrm flipV="1">
                  <a:off x="2337640" y="4013201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E30F051-EFB4-7044-A666-AD560C8AB33C}"/>
                    </a:ext>
                  </a:extLst>
                </p:cNvPr>
                <p:cNvSpPr/>
                <p:nvPr/>
              </p:nvSpPr>
              <p:spPr>
                <a:xfrm flipV="1">
                  <a:off x="2590799" y="4013199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119BA4B0-9E18-CE4C-BD12-161F440FC7BF}"/>
                    </a:ext>
                  </a:extLst>
                </p:cNvPr>
                <p:cNvSpPr/>
                <p:nvPr/>
              </p:nvSpPr>
              <p:spPr>
                <a:xfrm flipV="1">
                  <a:off x="2840786" y="4013199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BF59DC5-5F94-1748-BF1D-566F48DD217F}"/>
                  </a:ext>
                </a:extLst>
              </p:cNvPr>
              <p:cNvSpPr/>
              <p:nvPr/>
            </p:nvSpPr>
            <p:spPr>
              <a:xfrm>
                <a:off x="3095624" y="4221365"/>
                <a:ext cx="733425" cy="15400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C8325EC-16F6-1D48-A24D-2489CEEE51C7}"/>
                  </a:ext>
                </a:extLst>
              </p:cNvPr>
              <p:cNvSpPr txBox="1"/>
              <p:nvPr/>
            </p:nvSpPr>
            <p:spPr>
              <a:xfrm>
                <a:off x="3025624" y="4172079"/>
                <a:ext cx="815590" cy="17021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untreated-SE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untreated-SE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untreated-PE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untreated-PE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D7EA96-29EB-A344-B922-32D08E593486}"/>
                  </a:ext>
                </a:extLst>
              </p:cNvPr>
              <p:cNvSpPr txBox="1"/>
              <p:nvPr/>
            </p:nvSpPr>
            <p:spPr>
              <a:xfrm>
                <a:off x="3573906" y="3978256"/>
                <a:ext cx="659775" cy="233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b="1" dirty="0"/>
                  <a:t>distance</a:t>
                </a: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939FC28-5ADC-A24E-8919-F15FEE9BD74E}"/>
                </a:ext>
              </a:extLst>
            </p:cNvPr>
            <p:cNvSpPr txBox="1"/>
            <p:nvPr/>
          </p:nvSpPr>
          <p:spPr>
            <a:xfrm>
              <a:off x="547314" y="3949081"/>
              <a:ext cx="21012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Sample distance heatmap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54D707E-AB31-6C42-A1DF-683DCBDFFF66}"/>
              </a:ext>
            </a:extLst>
          </p:cNvPr>
          <p:cNvGrpSpPr/>
          <p:nvPr/>
        </p:nvGrpSpPr>
        <p:grpSpPr>
          <a:xfrm>
            <a:off x="6585139" y="3273264"/>
            <a:ext cx="1930211" cy="2396236"/>
            <a:chOff x="6321066" y="3949081"/>
            <a:chExt cx="1930211" cy="239623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14254ED-0DC7-604C-A24C-9FEC66C9EF2C}"/>
                </a:ext>
              </a:extLst>
            </p:cNvPr>
            <p:cNvSpPr txBox="1"/>
            <p:nvPr/>
          </p:nvSpPr>
          <p:spPr>
            <a:xfrm>
              <a:off x="6784025" y="3949081"/>
              <a:ext cx="8242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PCA plot</a:t>
              </a: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8E0AAA18-E239-0A48-B55B-DBC9BD4A9D6B}"/>
                </a:ext>
              </a:extLst>
            </p:cNvPr>
            <p:cNvGrpSpPr/>
            <p:nvPr/>
          </p:nvGrpSpPr>
          <p:grpSpPr>
            <a:xfrm>
              <a:off x="6321066" y="4604000"/>
              <a:ext cx="1930211" cy="1741317"/>
              <a:chOff x="6321066" y="4604000"/>
              <a:chExt cx="1930211" cy="1741317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B39C1E6-4FA1-764A-966E-0214A88C7F88}"/>
                  </a:ext>
                </a:extLst>
              </p:cNvPr>
              <p:cNvSpPr txBox="1"/>
              <p:nvPr/>
            </p:nvSpPr>
            <p:spPr>
              <a:xfrm>
                <a:off x="7957683" y="5083713"/>
                <a:ext cx="2584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en-US" sz="800" b="1" dirty="0"/>
              </a:p>
              <a:p>
                <a:pPr algn="ctr"/>
                <a:r>
                  <a:rPr lang="en-US" sz="800" dirty="0"/>
                  <a:t>1 </a:t>
                </a:r>
              </a:p>
              <a:p>
                <a:pPr algn="ctr"/>
                <a:r>
                  <a:rPr lang="en-US" sz="800" dirty="0"/>
                  <a:t>2</a:t>
                </a:r>
              </a:p>
              <a:p>
                <a:pPr algn="ctr"/>
                <a:r>
                  <a:rPr lang="en-US" sz="800" dirty="0"/>
                  <a:t>3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7F2AD7A3-33D9-8445-A28F-DD4D39EFAC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797" r="5409" b="5861"/>
              <a:stretch/>
            </p:blipFill>
            <p:spPr>
              <a:xfrm>
                <a:off x="6505749" y="4604000"/>
                <a:ext cx="1404185" cy="1558926"/>
              </a:xfrm>
              <a:prstGeom prst="rect">
                <a:avLst/>
              </a:prstGeom>
            </p:spPr>
          </p:pic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15353958-42AD-EA44-970E-EFCD1A5B33BA}"/>
                  </a:ext>
                </a:extLst>
              </p:cNvPr>
              <p:cNvGrpSpPr/>
              <p:nvPr/>
            </p:nvGrpSpPr>
            <p:grpSpPr>
              <a:xfrm>
                <a:off x="6502575" y="4617560"/>
                <a:ext cx="1387167" cy="1549192"/>
                <a:chOff x="6505750" y="4617560"/>
                <a:chExt cx="1387167" cy="1549192"/>
              </a:xfrm>
            </p:grpSpPr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FF379503-C4C8-C846-9D5C-CB55B809F4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09576" y="4617560"/>
                  <a:ext cx="0" cy="154919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505DD1C1-506A-124D-A6EB-4095F3A825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05750" y="6162926"/>
                  <a:ext cx="1387167" cy="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1D904ED-51BF-A349-9D6E-34A263A65C61}"/>
                  </a:ext>
                </a:extLst>
              </p:cNvPr>
              <p:cNvSpPr txBox="1"/>
              <p:nvPr/>
            </p:nvSpPr>
            <p:spPr>
              <a:xfrm>
                <a:off x="6968163" y="6129873"/>
                <a:ext cx="3433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PC1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D74C4D7-06A3-4241-974C-D31A889C65C7}"/>
                  </a:ext>
                </a:extLst>
              </p:cNvPr>
              <p:cNvSpPr/>
              <p:nvPr/>
            </p:nvSpPr>
            <p:spPr>
              <a:xfrm>
                <a:off x="7945014" y="5276885"/>
                <a:ext cx="75304" cy="77372"/>
              </a:xfrm>
              <a:prstGeom prst="rect">
                <a:avLst/>
              </a:prstGeom>
              <a:solidFill>
                <a:srgbClr val="F77C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6B0199C9-F5CA-A948-83D8-663160DC234D}"/>
                  </a:ext>
                </a:extLst>
              </p:cNvPr>
              <p:cNvSpPr/>
              <p:nvPr/>
            </p:nvSpPr>
            <p:spPr>
              <a:xfrm>
                <a:off x="7945014" y="5397227"/>
                <a:ext cx="75304" cy="76092"/>
              </a:xfrm>
              <a:prstGeom prst="rect">
                <a:avLst/>
              </a:prstGeom>
              <a:solidFill>
                <a:srgbClr val="22BC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4FA69AE-BEBB-1441-AF48-43EA3CF4A96A}"/>
                  </a:ext>
                </a:extLst>
              </p:cNvPr>
              <p:cNvSpPr/>
              <p:nvPr/>
            </p:nvSpPr>
            <p:spPr>
              <a:xfrm>
                <a:off x="7945014" y="5524557"/>
                <a:ext cx="75304" cy="75600"/>
              </a:xfrm>
              <a:prstGeom prst="rect">
                <a:avLst/>
              </a:prstGeom>
              <a:solidFill>
                <a:srgbClr val="6B98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78B849F-5032-6243-ABB7-9BA22DCE7FB4}"/>
                  </a:ext>
                </a:extLst>
              </p:cNvPr>
              <p:cNvSpPr txBox="1"/>
              <p:nvPr/>
            </p:nvSpPr>
            <p:spPr>
              <a:xfrm>
                <a:off x="7830969" y="5086282"/>
                <a:ext cx="42030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dirty="0"/>
                  <a:t>batch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639D460-9BFE-E647-9A16-3636BE49B5FC}"/>
                  </a:ext>
                </a:extLst>
              </p:cNvPr>
              <p:cNvSpPr txBox="1"/>
              <p:nvPr/>
            </p:nvSpPr>
            <p:spPr>
              <a:xfrm rot="16200000">
                <a:off x="6257106" y="5282521"/>
                <a:ext cx="3433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PC2</a:t>
                </a:r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EE2C7425-5DDD-C148-9C9D-1CF3B4528CE5}"/>
              </a:ext>
            </a:extLst>
          </p:cNvPr>
          <p:cNvGrpSpPr/>
          <p:nvPr/>
        </p:nvGrpSpPr>
        <p:grpSpPr>
          <a:xfrm>
            <a:off x="3868692" y="3267989"/>
            <a:ext cx="2460353" cy="2397950"/>
            <a:chOff x="3661143" y="3949572"/>
            <a:chExt cx="2460353" cy="239795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CA3DA21-F221-A14E-BE80-90317B72AFDF}"/>
                </a:ext>
              </a:extLst>
            </p:cNvPr>
            <p:cNvSpPr txBox="1"/>
            <p:nvPr/>
          </p:nvSpPr>
          <p:spPr>
            <a:xfrm>
              <a:off x="4319830" y="3949572"/>
              <a:ext cx="8803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MDS plot</a:t>
              </a:r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DDC54E8B-A6A6-B14C-AF2B-78E828B20522}"/>
                </a:ext>
              </a:extLst>
            </p:cNvPr>
            <p:cNvGrpSpPr/>
            <p:nvPr/>
          </p:nvGrpSpPr>
          <p:grpSpPr>
            <a:xfrm>
              <a:off x="3661143" y="4404917"/>
              <a:ext cx="2460353" cy="1942605"/>
              <a:chOff x="3661143" y="4404917"/>
              <a:chExt cx="2460353" cy="194260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B446441-F37F-C94A-B114-63EA3E42A4D6}"/>
                  </a:ext>
                </a:extLst>
              </p:cNvPr>
              <p:cNvSpPr/>
              <p:nvPr/>
            </p:nvSpPr>
            <p:spPr>
              <a:xfrm>
                <a:off x="4684262" y="4635528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80C2884-E545-AC46-A0BE-462610326012}"/>
                  </a:ext>
                </a:extLst>
              </p:cNvPr>
              <p:cNvSpPr/>
              <p:nvPr/>
            </p:nvSpPr>
            <p:spPr>
              <a:xfrm>
                <a:off x="5347380" y="6041630"/>
                <a:ext cx="206518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DE5FF6C-6991-7B4F-B9DF-215258331B4C}"/>
                  </a:ext>
                </a:extLst>
              </p:cNvPr>
              <p:cNvSpPr txBox="1"/>
              <p:nvPr/>
            </p:nvSpPr>
            <p:spPr>
              <a:xfrm>
                <a:off x="4589979" y="4554660"/>
                <a:ext cx="37863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2"/>
                    </a:solidFill>
                  </a:rPr>
                  <a:t>51T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6867730-BADE-CE45-BB9A-75957C29A12A}"/>
                  </a:ext>
                </a:extLst>
              </p:cNvPr>
              <p:cNvSpPr txBox="1"/>
              <p:nvPr/>
            </p:nvSpPr>
            <p:spPr>
              <a:xfrm>
                <a:off x="5251370" y="5974872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33N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1AE543-A762-BE4A-AC45-F851A002E0C2}"/>
                  </a:ext>
                </a:extLst>
              </p:cNvPr>
              <p:cNvSpPr/>
              <p:nvPr/>
            </p:nvSpPr>
            <p:spPr>
              <a:xfrm>
                <a:off x="4319830" y="6005374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E6C3221-D3B3-BE49-9B36-B80D99074D81}"/>
                  </a:ext>
                </a:extLst>
              </p:cNvPr>
              <p:cNvSpPr/>
              <p:nvPr/>
            </p:nvSpPr>
            <p:spPr>
              <a:xfrm>
                <a:off x="5413459" y="5716785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60445CB-B040-3842-8585-58290F7A9096}"/>
                  </a:ext>
                </a:extLst>
              </p:cNvPr>
              <p:cNvSpPr/>
              <p:nvPr/>
            </p:nvSpPr>
            <p:spPr>
              <a:xfrm>
                <a:off x="5499624" y="5078932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6BEF744-CD2B-9642-A51B-9751286FD1B2}"/>
                  </a:ext>
                </a:extLst>
              </p:cNvPr>
              <p:cNvSpPr/>
              <p:nvPr/>
            </p:nvSpPr>
            <p:spPr>
              <a:xfrm>
                <a:off x="3859928" y="5479202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9BB8A67-F2CC-3F4F-9D22-632D2CEB53D3}"/>
                  </a:ext>
                </a:extLst>
              </p:cNvPr>
              <p:cNvSpPr txBox="1"/>
              <p:nvPr/>
            </p:nvSpPr>
            <p:spPr>
              <a:xfrm>
                <a:off x="3770590" y="5412373"/>
                <a:ext cx="31290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8T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FA38E9B-C956-8042-8ECB-E948073830E0}"/>
                  </a:ext>
                </a:extLst>
              </p:cNvPr>
              <p:cNvSpPr txBox="1"/>
              <p:nvPr/>
            </p:nvSpPr>
            <p:spPr>
              <a:xfrm>
                <a:off x="4216680" y="5938545"/>
                <a:ext cx="37863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33T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4568BF4-C0FC-AA4B-BEF9-C616EE36413D}"/>
                  </a:ext>
                </a:extLst>
              </p:cNvPr>
              <p:cNvSpPr txBox="1"/>
              <p:nvPr/>
            </p:nvSpPr>
            <p:spPr>
              <a:xfrm>
                <a:off x="5326401" y="5630458"/>
                <a:ext cx="33374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8N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8E99041-6984-A248-8758-4DD4E75607DE}"/>
                  </a:ext>
                </a:extLst>
              </p:cNvPr>
              <p:cNvSpPr txBox="1"/>
              <p:nvPr/>
            </p:nvSpPr>
            <p:spPr>
              <a:xfrm>
                <a:off x="5384592" y="5012103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/>
                    </a:solidFill>
                  </a:rPr>
                  <a:t>51N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5B4A3EB-9632-9845-AEF2-E39317A49E5B}"/>
                  </a:ext>
                </a:extLst>
              </p:cNvPr>
              <p:cNvSpPr txBox="1"/>
              <p:nvPr/>
            </p:nvSpPr>
            <p:spPr>
              <a:xfrm>
                <a:off x="4038297" y="4404917"/>
                <a:ext cx="14269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dirty="0">
                    <a:solidFill>
                      <a:schemeClr val="accent2"/>
                    </a:solidFill>
                  </a:rPr>
                  <a:t>Tumour</a:t>
                </a:r>
                <a:r>
                  <a:rPr lang="en-US" sz="800" b="1" dirty="0"/>
                  <a:t>	</a:t>
                </a:r>
                <a:r>
                  <a:rPr lang="en-US" sz="800" b="1" dirty="0">
                    <a:solidFill>
                      <a:schemeClr val="accent6"/>
                    </a:solidFill>
                  </a:rPr>
                  <a:t>Normal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A2753B-80E7-9C44-A7AB-05D4E90BC3B9}"/>
                  </a:ext>
                </a:extLst>
              </p:cNvPr>
              <p:cNvSpPr txBox="1"/>
              <p:nvPr/>
            </p:nvSpPr>
            <p:spPr>
              <a:xfrm>
                <a:off x="5629053" y="5083739"/>
                <a:ext cx="49244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0" b="1" dirty="0"/>
                  <a:t>patient</a:t>
                </a:r>
              </a:p>
              <a:p>
                <a:pPr algn="ctr"/>
                <a:r>
                  <a:rPr lang="en-US" sz="800" dirty="0"/>
                  <a:t>51 </a:t>
                </a:r>
              </a:p>
              <a:p>
                <a:pPr algn="ctr"/>
                <a:r>
                  <a:rPr lang="en-US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8</a:t>
                </a:r>
              </a:p>
              <a:p>
                <a:pPr algn="ctr"/>
                <a:r>
                  <a:rPr 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33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6B33565-E248-1346-87AE-84DF5AA4F9B5}"/>
                  </a:ext>
                </a:extLst>
              </p:cNvPr>
              <p:cNvSpPr txBox="1"/>
              <p:nvPr/>
            </p:nvSpPr>
            <p:spPr>
              <a:xfrm>
                <a:off x="4264176" y="6132078"/>
                <a:ext cx="99418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Leading logFC dim1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E2929D3-F79E-834E-8536-220ED8433A70}"/>
                  </a:ext>
                </a:extLst>
              </p:cNvPr>
              <p:cNvSpPr txBox="1"/>
              <p:nvPr/>
            </p:nvSpPr>
            <p:spPr>
              <a:xfrm rot="16200000">
                <a:off x="3271773" y="5285104"/>
                <a:ext cx="99418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Leading logFC dim2</a:t>
                </a: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953DA842-D05F-7942-A211-05B68D280417}"/>
                  </a:ext>
                </a:extLst>
              </p:cNvPr>
              <p:cNvGrpSpPr/>
              <p:nvPr/>
            </p:nvGrpSpPr>
            <p:grpSpPr>
              <a:xfrm>
                <a:off x="3837221" y="4620393"/>
                <a:ext cx="1843439" cy="1549192"/>
                <a:chOff x="6505750" y="4617560"/>
                <a:chExt cx="1387167" cy="1549192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3A4A7D39-0A5A-B84B-B82D-F370839C3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09576" y="4617560"/>
                  <a:ext cx="0" cy="154919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B1A2447C-61EB-8140-94A4-0662062ED5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05750" y="6159751"/>
                  <a:ext cx="1387167" cy="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B03FE3E2-2CAB-944E-980F-3AD9F31A01B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F1D316A-9899-8646-93EA-4D8099EB53A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Batch effects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1772AC9-1574-5841-B015-D80A8238416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621592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2C1764E-62C0-474D-B8C7-1BBC013DEEC9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22052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One of the main applications of RNA-seq is to compare samples under different conditions.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A96CB5-93CA-B549-962C-CD8AD14458CD}"/>
              </a:ext>
            </a:extLst>
          </p:cNvPr>
          <p:cNvSpPr txBox="1">
            <a:spLocks/>
          </p:cNvSpPr>
          <p:nvPr/>
        </p:nvSpPr>
        <p:spPr>
          <a:xfrm>
            <a:off x="628650" y="2093731"/>
            <a:ext cx="8015289" cy="1157833"/>
          </a:xfrm>
          <a:prstGeom prst="rect">
            <a:avLst/>
          </a:prstGeom>
        </p:spPr>
        <p:txBody>
          <a:bodyPr vert="horz" lIns="68580" tIns="34290" rIns="68580" bIns="3429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Healthy vs diseased.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Control vs exposure to treatment/drug/condition.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endParaRPr lang="en-GB" sz="2000" dirty="0"/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Wild-type vs gene knockout.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Changes across development/ageing.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F5A049B-3706-8B42-9A03-4D077677A416}"/>
              </a:ext>
            </a:extLst>
          </p:cNvPr>
          <p:cNvSpPr txBox="1">
            <a:spLocks/>
          </p:cNvSpPr>
          <p:nvPr/>
        </p:nvSpPr>
        <p:spPr>
          <a:xfrm>
            <a:off x="628650" y="3439222"/>
            <a:ext cx="4368386" cy="222508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Differential expression analysis assesses whether the difference in expression levels between groups is larger than quantification error.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F1DA74-5D10-8743-9F85-1A0BAF0450AA}"/>
              </a:ext>
            </a:extLst>
          </p:cNvPr>
          <p:cNvGrpSpPr/>
          <p:nvPr/>
        </p:nvGrpSpPr>
        <p:grpSpPr>
          <a:xfrm>
            <a:off x="5042297" y="3690611"/>
            <a:ext cx="3492773" cy="2201256"/>
            <a:chOff x="5270901" y="4140316"/>
            <a:chExt cx="3492773" cy="2201256"/>
          </a:xfrm>
        </p:grpSpPr>
        <p:cxnSp>
          <p:nvCxnSpPr>
            <p:cNvPr id="50" name="Google Shape;463;p47">
              <a:extLst>
                <a:ext uri="{FF2B5EF4-FFF2-40B4-BE49-F238E27FC236}">
                  <a16:creationId xmlns:a16="http://schemas.microsoft.com/office/drawing/2014/main" id="{73C83284-70D5-6D43-A3FD-D86F212C899D}"/>
                </a:ext>
              </a:extLst>
            </p:cNvPr>
            <p:cNvCxnSpPr/>
            <p:nvPr/>
          </p:nvCxnSpPr>
          <p:spPr>
            <a:xfrm>
              <a:off x="6217150" y="4183405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467;p47">
              <a:extLst>
                <a:ext uri="{FF2B5EF4-FFF2-40B4-BE49-F238E27FC236}">
                  <a16:creationId xmlns:a16="http://schemas.microsoft.com/office/drawing/2014/main" id="{B98EF36C-F764-C949-B72E-3EBD0140260F}"/>
                </a:ext>
              </a:extLst>
            </p:cNvPr>
            <p:cNvCxnSpPr/>
            <p:nvPr/>
          </p:nvCxnSpPr>
          <p:spPr>
            <a:xfrm>
              <a:off x="6217150" y="4609069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468;p47">
              <a:extLst>
                <a:ext uri="{FF2B5EF4-FFF2-40B4-BE49-F238E27FC236}">
                  <a16:creationId xmlns:a16="http://schemas.microsoft.com/office/drawing/2014/main" id="{D9E8FEBE-4183-8343-80B4-C425FE1900CC}"/>
                </a:ext>
              </a:extLst>
            </p:cNvPr>
            <p:cNvCxnSpPr/>
            <p:nvPr/>
          </p:nvCxnSpPr>
          <p:spPr>
            <a:xfrm>
              <a:off x="6217150" y="4462980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458;p47">
              <a:extLst>
                <a:ext uri="{FF2B5EF4-FFF2-40B4-BE49-F238E27FC236}">
                  <a16:creationId xmlns:a16="http://schemas.microsoft.com/office/drawing/2014/main" id="{78B0FE23-F641-D941-BF67-83931D009FFE}"/>
                </a:ext>
              </a:extLst>
            </p:cNvPr>
            <p:cNvCxnSpPr/>
            <p:nvPr/>
          </p:nvCxnSpPr>
          <p:spPr>
            <a:xfrm>
              <a:off x="5557294" y="4190428"/>
              <a:ext cx="0" cy="1793978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459;p47">
              <a:extLst>
                <a:ext uri="{FF2B5EF4-FFF2-40B4-BE49-F238E27FC236}">
                  <a16:creationId xmlns:a16="http://schemas.microsoft.com/office/drawing/2014/main" id="{76B8DBE6-45CA-C74C-BF58-85D255DA7CD2}"/>
                </a:ext>
              </a:extLst>
            </p:cNvPr>
            <p:cNvCxnSpPr>
              <a:cxnSpLocks/>
            </p:cNvCxnSpPr>
            <p:nvPr/>
          </p:nvCxnSpPr>
          <p:spPr>
            <a:xfrm>
              <a:off x="5557294" y="5984406"/>
              <a:ext cx="1179244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" name="Google Shape;460;p47">
              <a:extLst>
                <a:ext uri="{FF2B5EF4-FFF2-40B4-BE49-F238E27FC236}">
                  <a16:creationId xmlns:a16="http://schemas.microsoft.com/office/drawing/2014/main" id="{95464015-719B-9F40-8139-49492265EA71}"/>
                </a:ext>
              </a:extLst>
            </p:cNvPr>
            <p:cNvSpPr/>
            <p:nvPr/>
          </p:nvSpPr>
          <p:spPr>
            <a:xfrm>
              <a:off x="5719898" y="6032370"/>
              <a:ext cx="319404" cy="309202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/>
                <a:t>C</a:t>
              </a:r>
              <a:endParaRPr dirty="0"/>
            </a:p>
          </p:txBody>
        </p:sp>
        <p:sp>
          <p:nvSpPr>
            <p:cNvPr id="58" name="Google Shape;461;p47">
              <a:extLst>
                <a:ext uri="{FF2B5EF4-FFF2-40B4-BE49-F238E27FC236}">
                  <a16:creationId xmlns:a16="http://schemas.microsoft.com/office/drawing/2014/main" id="{DFE32EF2-70EB-DE44-AFAC-DACCB21A1144}"/>
                </a:ext>
              </a:extLst>
            </p:cNvPr>
            <p:cNvSpPr/>
            <p:nvPr/>
          </p:nvSpPr>
          <p:spPr>
            <a:xfrm>
              <a:off x="6275776" y="6032370"/>
              <a:ext cx="311287" cy="309202"/>
            </a:xfrm>
            <a:prstGeom prst="rect">
              <a:avLst/>
            </a:prstGeom>
            <a:solidFill>
              <a:srgbClr val="F6B2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/>
                <a:t>T</a:t>
              </a:r>
              <a:endParaRPr dirty="0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B29C475-F24D-DC44-84F9-9BD87F820540}"/>
                </a:ext>
              </a:extLst>
            </p:cNvPr>
            <p:cNvGrpSpPr/>
            <p:nvPr/>
          </p:nvGrpSpPr>
          <p:grpSpPr>
            <a:xfrm>
              <a:off x="5665330" y="5338311"/>
              <a:ext cx="428544" cy="357474"/>
              <a:chOff x="9339013" y="5146366"/>
              <a:chExt cx="428544" cy="357474"/>
            </a:xfrm>
          </p:grpSpPr>
          <p:cxnSp>
            <p:nvCxnSpPr>
              <p:cNvPr id="60" name="Google Shape;462;p47">
                <a:extLst>
                  <a:ext uri="{FF2B5EF4-FFF2-40B4-BE49-F238E27FC236}">
                    <a16:creationId xmlns:a16="http://schemas.microsoft.com/office/drawing/2014/main" id="{EA205CD2-3E35-E243-9018-5DD96D410A24}"/>
                  </a:ext>
                </a:extLst>
              </p:cNvPr>
              <p:cNvCxnSpPr/>
              <p:nvPr/>
            </p:nvCxnSpPr>
            <p:spPr>
              <a:xfrm>
                <a:off x="9339016" y="5421073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465;p47">
                <a:extLst>
                  <a:ext uri="{FF2B5EF4-FFF2-40B4-BE49-F238E27FC236}">
                    <a16:creationId xmlns:a16="http://schemas.microsoft.com/office/drawing/2014/main" id="{952B76BD-A4C1-8849-8C48-C352667E1CDD}"/>
                  </a:ext>
                </a:extLst>
              </p:cNvPr>
              <p:cNvCxnSpPr/>
              <p:nvPr/>
            </p:nvCxnSpPr>
            <p:spPr>
              <a:xfrm>
                <a:off x="9339013" y="5146366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466;p47">
                <a:extLst>
                  <a:ext uri="{FF2B5EF4-FFF2-40B4-BE49-F238E27FC236}">
                    <a16:creationId xmlns:a16="http://schemas.microsoft.com/office/drawing/2014/main" id="{C1133F78-72B5-1846-B03E-43543B6BD51D}"/>
                  </a:ext>
                </a:extLst>
              </p:cNvPr>
              <p:cNvCxnSpPr/>
              <p:nvPr/>
            </p:nvCxnSpPr>
            <p:spPr>
              <a:xfrm>
                <a:off x="9339015" y="5264468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464;p47">
                <a:extLst>
                  <a:ext uri="{FF2B5EF4-FFF2-40B4-BE49-F238E27FC236}">
                    <a16:creationId xmlns:a16="http://schemas.microsoft.com/office/drawing/2014/main" id="{DAB3C3D4-B3D7-3D41-8D82-24141CE31885}"/>
                  </a:ext>
                </a:extLst>
              </p:cNvPr>
              <p:cNvCxnSpPr/>
              <p:nvPr/>
            </p:nvCxnSpPr>
            <p:spPr>
              <a:xfrm>
                <a:off x="9339014" y="5503840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64" name="Google Shape;469;p47">
              <a:extLst>
                <a:ext uri="{FF2B5EF4-FFF2-40B4-BE49-F238E27FC236}">
                  <a16:creationId xmlns:a16="http://schemas.microsoft.com/office/drawing/2014/main" id="{470A8E17-FA01-1D43-A106-B7F2335BED34}"/>
                </a:ext>
              </a:extLst>
            </p:cNvPr>
            <p:cNvCxnSpPr/>
            <p:nvPr/>
          </p:nvCxnSpPr>
          <p:spPr>
            <a:xfrm>
              <a:off x="6217150" y="4282288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9BC71F6-B764-114C-8651-AA18365A86D9}"/>
                </a:ext>
              </a:extLst>
            </p:cNvPr>
            <p:cNvSpPr txBox="1"/>
            <p:nvPr/>
          </p:nvSpPr>
          <p:spPr>
            <a:xfrm rot="16200000">
              <a:off x="4742616" y="4934615"/>
              <a:ext cx="1364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gene expression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33CD0A91-992D-DC48-AECF-87D808FDA55E}"/>
                </a:ext>
              </a:extLst>
            </p:cNvPr>
            <p:cNvGrpSpPr/>
            <p:nvPr/>
          </p:nvGrpSpPr>
          <p:grpSpPr>
            <a:xfrm>
              <a:off x="6817195" y="4382946"/>
              <a:ext cx="72000" cy="1188000"/>
              <a:chOff x="9799492" y="4420846"/>
              <a:chExt cx="118732" cy="498625"/>
            </a:xfrm>
          </p:grpSpPr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3C8AD1A-67E1-AA46-AF3E-FBBBAB5DBA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56940" y="4420846"/>
                <a:ext cx="0" cy="498625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AFC976D4-D7FB-5C4F-8E74-4CCE127F6E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99492" y="4420846"/>
                <a:ext cx="118732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B9052075-F661-024A-9673-748B5BEBA55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99492" y="4919471"/>
                <a:ext cx="118732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A9B8DC4-E763-BE47-ABCF-E393F68ED610}"/>
                </a:ext>
              </a:extLst>
            </p:cNvPr>
            <p:cNvSpPr txBox="1"/>
            <p:nvPr/>
          </p:nvSpPr>
          <p:spPr>
            <a:xfrm>
              <a:off x="6817195" y="4684558"/>
              <a:ext cx="18898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difference between biological conditions</a:t>
              </a:r>
              <a:endParaRPr lang="en-GB" sz="1600" dirty="0"/>
            </a:p>
          </p:txBody>
        </p:sp>
        <p:sp>
          <p:nvSpPr>
            <p:cNvPr id="73" name="Right Brace 72">
              <a:extLst>
                <a:ext uri="{FF2B5EF4-FFF2-40B4-BE49-F238E27FC236}">
                  <a16:creationId xmlns:a16="http://schemas.microsoft.com/office/drawing/2014/main" id="{E4D7B4D5-8AF5-134F-8F1E-AEDE69940564}"/>
                </a:ext>
              </a:extLst>
            </p:cNvPr>
            <p:cNvSpPr/>
            <p:nvPr/>
          </p:nvSpPr>
          <p:spPr>
            <a:xfrm>
              <a:off x="6664865" y="4140316"/>
              <a:ext cx="89941" cy="514234"/>
            </a:xfrm>
            <a:prstGeom prst="righ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F9E2B9C-AECB-164D-811E-27DAC2521F32}"/>
                </a:ext>
              </a:extLst>
            </p:cNvPr>
            <p:cNvSpPr txBox="1"/>
            <p:nvPr/>
          </p:nvSpPr>
          <p:spPr>
            <a:xfrm>
              <a:off x="6959351" y="4201491"/>
              <a:ext cx="18043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quantification error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3E94CC7-8050-CB45-B2DF-9E8E7D9CCF77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337E242E-CDF8-4A42-AA14-0B24245F309B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D5F07C2-1668-2442-8714-2B98BA15E54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229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58096D-9903-C848-8A26-986CC9B7CDFD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4884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en-GB" sz="2600" dirty="0"/>
              <a:t>The low number of replicates makes estimating the variation accurately very difficult.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This is overcome by pooling information across genes, to make estimates more robust.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344FB-DB78-5D4B-9804-A092C4E9686D}"/>
              </a:ext>
            </a:extLst>
          </p:cNvPr>
          <p:cNvSpPr txBox="1"/>
          <p:nvPr/>
        </p:nvSpPr>
        <p:spPr>
          <a:xfrm>
            <a:off x="4520287" y="2913947"/>
            <a:ext cx="4143084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000" dirty="0"/>
              <a:t>There is a strong relationship between the mean expression level and the dispersion.</a:t>
            </a:r>
          </a:p>
          <a:p>
            <a:pPr marL="266700">
              <a:spcAft>
                <a:spcPts val="600"/>
              </a:spcAft>
            </a:pPr>
            <a:r>
              <a:rPr lang="en-GB" dirty="0"/>
              <a:t>Genes expressed at lower levels are more variable.</a:t>
            </a:r>
          </a:p>
          <a:p>
            <a:pPr marL="47625">
              <a:spcAft>
                <a:spcPts val="600"/>
              </a:spcAft>
            </a:pPr>
            <a:r>
              <a:rPr lang="en-GB" sz="2000" dirty="0"/>
              <a:t>This relationship is not preserved after normalisation.</a:t>
            </a:r>
          </a:p>
          <a:p>
            <a:pPr marL="276225">
              <a:spcAft>
                <a:spcPts val="600"/>
              </a:spcAft>
            </a:pPr>
            <a:r>
              <a:rPr lang="en-GB" b="1" dirty="0"/>
              <a:t>Always use raw counts for DE testing.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289286-86C8-CB4A-A5AB-9919CBA388C2}"/>
              </a:ext>
            </a:extLst>
          </p:cNvPr>
          <p:cNvSpPr txBox="1"/>
          <p:nvPr/>
        </p:nvSpPr>
        <p:spPr>
          <a:xfrm>
            <a:off x="2236094" y="6341745"/>
            <a:ext cx="6279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http://bioconductor.org/packages/devel/bioc/vignettes/DESeq2/inst/doc/DESeq2.html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10916EC-8D56-CB45-BCD5-AAB06FDD01F4}"/>
              </a:ext>
            </a:extLst>
          </p:cNvPr>
          <p:cNvGrpSpPr/>
          <p:nvPr/>
        </p:nvGrpSpPr>
        <p:grpSpPr>
          <a:xfrm>
            <a:off x="670719" y="2951961"/>
            <a:ext cx="3520702" cy="3060000"/>
            <a:chOff x="535809" y="2951961"/>
            <a:chExt cx="3520702" cy="3060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C83511F-092F-2643-9C76-A6BE0C58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700" y="2951961"/>
              <a:ext cx="3502811" cy="3060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3AB4A38-0AF0-B140-AF70-80D8E8DE5BCC}"/>
                </a:ext>
              </a:extLst>
            </p:cNvPr>
            <p:cNvSpPr/>
            <p:nvPr/>
          </p:nvSpPr>
          <p:spPr>
            <a:xfrm>
              <a:off x="1806293" y="5839633"/>
              <a:ext cx="1548580" cy="1723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00CFF0-CF38-E34C-B072-450AFF2CDDC7}"/>
                </a:ext>
              </a:extLst>
            </p:cNvPr>
            <p:cNvSpPr txBox="1"/>
            <p:nvPr/>
          </p:nvSpPr>
          <p:spPr>
            <a:xfrm>
              <a:off x="1714297" y="5671958"/>
              <a:ext cx="172034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Helvetica" pitchFamily="2" charset="0"/>
                </a:rPr>
                <a:t>mean normalized counts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E85F2B3-4587-7944-8C1D-4BE209E21991}"/>
                </a:ext>
              </a:extLst>
            </p:cNvPr>
            <p:cNvSpPr/>
            <p:nvPr/>
          </p:nvSpPr>
          <p:spPr>
            <a:xfrm>
              <a:off x="535809" y="3763443"/>
              <a:ext cx="142232" cy="7589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ABE8D12-648D-CC47-AA35-1E00513AD7C3}"/>
                </a:ext>
              </a:extLst>
            </p:cNvPr>
            <p:cNvSpPr txBox="1"/>
            <p:nvPr/>
          </p:nvSpPr>
          <p:spPr>
            <a:xfrm rot="16200000">
              <a:off x="321586" y="4047176"/>
              <a:ext cx="82907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Helvetica" pitchFamily="2" charset="0"/>
                </a:rPr>
                <a:t>dispersion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040A4B-7074-644A-93E4-D4BF13BF6F3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0EEC779-D9B2-E644-AD82-B705BC6932C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578EEB-34E1-4543-98A0-0C1F611C6C3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1750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5851"/>
            <a:ext cx="7886700" cy="4796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225"/>
              </a:spcAft>
            </a:pPr>
            <a:r>
              <a:rPr lang="en-GB" sz="2600" dirty="0"/>
              <a:t>Uses high-throughput sequencing to profile the </a:t>
            </a:r>
            <a:r>
              <a:rPr lang="en-GB" sz="2600" b="1" dirty="0"/>
              <a:t>transcriptome</a:t>
            </a:r>
            <a:r>
              <a:rPr lang="en-GB" sz="2600" dirty="0"/>
              <a:t> of a biological sample at a given time.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Transcriptome = set of RNA molecules present in a cell.</a:t>
            </a:r>
          </a:p>
          <a:p>
            <a:pPr>
              <a:lnSpc>
                <a:spcPct val="110000"/>
              </a:lnSpc>
              <a:spcAft>
                <a:spcPts val="225"/>
              </a:spcAft>
            </a:pPr>
            <a:r>
              <a:rPr lang="en-GB" sz="2600" dirty="0"/>
              <a:t>Allows to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b="1" dirty="0"/>
              <a:t>Catalogue</a:t>
            </a:r>
            <a:r>
              <a:rPr lang="en-GB" dirty="0"/>
              <a:t> all species of transcripts (messenger, small, non-coding).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Annotate the </a:t>
            </a:r>
            <a:r>
              <a:rPr lang="en-GB" b="1" dirty="0"/>
              <a:t>structure</a:t>
            </a:r>
            <a:r>
              <a:rPr lang="en-GB" dirty="0"/>
              <a:t> of genes (start, end, splice isoforms, UTRs).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Compare the </a:t>
            </a:r>
            <a:r>
              <a:rPr lang="en-GB" b="1" dirty="0"/>
              <a:t>types and quantities </a:t>
            </a:r>
            <a:r>
              <a:rPr lang="en-GB" dirty="0"/>
              <a:t>of the RNA molecules across time and conditions.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132CFA-3CBE-374C-A346-C7AD11D16488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Wang, Gerstein and Snyder, </a:t>
            </a:r>
            <a:r>
              <a:rPr lang="en-GB" sz="1200" i="1" dirty="0"/>
              <a:t>Nat Rev Genetics </a:t>
            </a:r>
            <a:r>
              <a:rPr lang="en-GB" sz="1200" dirty="0"/>
              <a:t>10 (2009) doi.org/10.1038/nrg2484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8D2CA-3CB1-D243-96FB-CE3258EE7FEB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EC43FC8-47DE-8546-9C63-80AE194D081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RNA-sequencing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326DEB-025F-E049-99D3-72AE852584C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708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58096D-9903-C848-8A26-986CC9B7CDFD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4884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en-GB" sz="2600" dirty="0"/>
              <a:t>There are many programs to perform differential expression analysis. 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DESeq2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edgeR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limma-voom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sleuth (can use output from kallisto and perform DE analysis at the </a:t>
            </a:r>
            <a:r>
              <a:rPr lang="en-GB" sz="2200" i="1" dirty="0"/>
              <a:t>transcript</a:t>
            </a:r>
            <a:r>
              <a:rPr lang="en-GB" sz="2200" dirty="0"/>
              <a:t> level)</a:t>
            </a:r>
          </a:p>
          <a:p>
            <a:pPr>
              <a:spcBef>
                <a:spcPts val="1600"/>
              </a:spcBef>
              <a:spcAft>
                <a:spcPts val="300"/>
              </a:spcAft>
            </a:pPr>
            <a:r>
              <a:rPr lang="en-GB" sz="2600" dirty="0"/>
              <a:t>It is possible to account for complex experimental designs and control for batch effects and confounding factors.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455DDC-06C5-6246-B2A0-8DA6481602B0}"/>
              </a:ext>
            </a:extLst>
          </p:cNvPr>
          <p:cNvGrpSpPr/>
          <p:nvPr/>
        </p:nvGrpSpPr>
        <p:grpSpPr>
          <a:xfrm>
            <a:off x="2919574" y="2151691"/>
            <a:ext cx="1841110" cy="1064726"/>
            <a:chOff x="2919574" y="2541431"/>
            <a:chExt cx="1841110" cy="1064726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3EF2502A-8E99-7D49-872A-2C7CEB4F4276}"/>
                </a:ext>
              </a:extLst>
            </p:cNvPr>
            <p:cNvSpPr/>
            <p:nvPr/>
          </p:nvSpPr>
          <p:spPr>
            <a:xfrm>
              <a:off x="2919574" y="2541431"/>
              <a:ext cx="176981" cy="1064726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BA6BCDE-7ED7-F449-8D2D-36F2D92534D7}"/>
                </a:ext>
              </a:extLst>
            </p:cNvPr>
            <p:cNvSpPr txBox="1"/>
            <p:nvPr/>
          </p:nvSpPr>
          <p:spPr>
            <a:xfrm>
              <a:off x="3111069" y="2752009"/>
              <a:ext cx="16496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extensive documentation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407652-DF8B-9D43-9F7E-145F46B1CF6B}"/>
              </a:ext>
            </a:extLst>
          </p:cNvPr>
          <p:cNvSpPr txBox="1"/>
          <p:nvPr/>
        </p:nvSpPr>
        <p:spPr>
          <a:xfrm>
            <a:off x="2415540" y="5916443"/>
            <a:ext cx="6099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https://www.bioconductor.org/packages/release/bioc/html/DESeq2.html</a:t>
            </a:r>
          </a:p>
          <a:p>
            <a:pPr algn="r"/>
            <a:r>
              <a:rPr lang="en-GB" sz="1200" dirty="0"/>
              <a:t>http://bioconductor.org/packages/release/bioc/html/edgeR.html</a:t>
            </a:r>
          </a:p>
          <a:p>
            <a:pPr algn="r"/>
            <a:r>
              <a:rPr lang="en-GB" sz="1200" dirty="0"/>
              <a:t>http://bioconductor.org/packages/release/bioc/html/limma.html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661229-F08A-4440-93AC-42B28B71BE41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A58AE7-A72B-264D-BCC8-464AEF353DD0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423F5C-3585-CF46-A327-AF0ABDC3B4B7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51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518976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What to do when you have a list of differentially expressed genes: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If you already have a hypothesis, test it.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Perform gene set enrichment analysis (GSEA, TopGO, InnateDB, Ingenuity Pathway Analysis, etc.)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Work through the list, google, read papers.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Cross-reference with other features/datasets: Pfam domains, chromosomal location, proteome, correlation with ChIP-seq / mutation / GWAS hits…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Make new hypotheses.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Go back to the lab.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25E1ED-EF1B-9446-B728-7A80C39B57F9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CC78CD9-80C7-B04F-8CBF-58EA4ACE51F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Interpretation of results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DC07AD-6EBD-774B-B729-ED27ECF46E6A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097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310;p42">
            <a:extLst>
              <a:ext uri="{FF2B5EF4-FFF2-40B4-BE49-F238E27FC236}">
                <a16:creationId xmlns:a16="http://schemas.microsoft.com/office/drawing/2014/main" id="{AD7375F5-AB29-A045-A225-63816DA1F652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t="4078" b="36354"/>
          <a:stretch/>
        </p:blipFill>
        <p:spPr>
          <a:xfrm>
            <a:off x="628650" y="1450324"/>
            <a:ext cx="3691465" cy="2573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1457" y="1274134"/>
            <a:ext cx="4393893" cy="4076146"/>
          </a:xfrm>
        </p:spPr>
        <p:txBody>
          <a:bodyPr>
            <a:noAutofit/>
          </a:bodyPr>
          <a:lstStyle/>
          <a:p>
            <a:pPr>
              <a:spcAft>
                <a:spcPts val="225"/>
              </a:spcAft>
            </a:pPr>
            <a:r>
              <a:rPr lang="en-GB" sz="2000" i="1" dirty="0"/>
              <a:t>Plasmodium chabaudi</a:t>
            </a:r>
            <a:r>
              <a:rPr lang="en-GB" sz="2000" dirty="0"/>
              <a:t>: a rodent malaria parasite.</a:t>
            </a:r>
          </a:p>
          <a:p>
            <a:pPr marL="363538" lvl="1" indent="-17462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Exhibits many characteristic associated with the pathogenesis of human infection.</a:t>
            </a:r>
          </a:p>
          <a:p>
            <a:pPr>
              <a:spcAft>
                <a:spcPts val="225"/>
              </a:spcAft>
            </a:pPr>
            <a:r>
              <a:rPr lang="en-GB" sz="2000" dirty="0"/>
              <a:t>Serial blood passage (SBP).</a:t>
            </a:r>
          </a:p>
          <a:p>
            <a:pPr marL="407988" lvl="1" indent="-21907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Direct injection from mouse to mouse.</a:t>
            </a:r>
          </a:p>
          <a:p>
            <a:pPr marL="407988" lvl="1" indent="-21907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Severe disease.</a:t>
            </a:r>
          </a:p>
          <a:p>
            <a:pPr>
              <a:spcAft>
                <a:spcPts val="225"/>
              </a:spcAft>
            </a:pPr>
            <a:r>
              <a:rPr lang="en-GB" sz="2000" dirty="0"/>
              <a:t>Infection with parasite via mosquitos (MT).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Lower parasitaemia (presence of parasites in the blood).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Mild, chronic disease.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47EF5F-1007-164D-83D2-D31F2DF2B443}"/>
              </a:ext>
            </a:extLst>
          </p:cNvPr>
          <p:cNvSpPr txBox="1"/>
          <p:nvPr/>
        </p:nvSpPr>
        <p:spPr>
          <a:xfrm>
            <a:off x="731767" y="3968196"/>
            <a:ext cx="3588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Spence et al., </a:t>
            </a:r>
            <a:r>
              <a:rPr lang="en-GB" sz="1200" i="1" dirty="0"/>
              <a:t>Nature 498 (</a:t>
            </a:r>
            <a:r>
              <a:rPr lang="en-GB" sz="1200" dirty="0"/>
              <a:t>2013) doi.org/10.1038/nature12231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7D5366-11AE-064F-B8D8-07234F3300A3}"/>
              </a:ext>
            </a:extLst>
          </p:cNvPr>
          <p:cNvSpPr txBox="1"/>
          <p:nvPr/>
        </p:nvSpPr>
        <p:spPr>
          <a:xfrm>
            <a:off x="628650" y="4733272"/>
            <a:ext cx="3492807" cy="10772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IS THE TRANSCRIPTOME OF MOSQUITO TRANSMITTED PARASITES DIFFERENT FROM ONE WHICH HAS NOT PASSED THROUGH A MOSQUITO?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BCA718-D680-2C4D-9B02-ADDEF9D05E1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DC0082C-F6EA-FD4F-A13B-B43B91E8172B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The exercise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AEB198-05A1-3049-9881-8EA92DEC69CF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76870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06121-7991-C440-B8BC-84833AAC215F}"/>
              </a:ext>
            </a:extLst>
          </p:cNvPr>
          <p:cNvGrpSpPr/>
          <p:nvPr/>
        </p:nvGrpSpPr>
        <p:grpSpPr>
          <a:xfrm>
            <a:off x="178979" y="1773782"/>
            <a:ext cx="4307364" cy="3060000"/>
            <a:chOff x="314331" y="2118773"/>
            <a:chExt cx="4307364" cy="3060000"/>
          </a:xfrm>
        </p:grpSpPr>
        <p:pic>
          <p:nvPicPr>
            <p:cNvPr id="8" name="Google Shape;235;p31">
              <a:extLst>
                <a:ext uri="{FF2B5EF4-FFF2-40B4-BE49-F238E27FC236}">
                  <a16:creationId xmlns:a16="http://schemas.microsoft.com/office/drawing/2014/main" id="{F7F0A43B-3CE3-4044-971D-A7AF94917F80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2">
              <a:alphaModFix/>
            </a:blip>
            <a:srcRect t="11198"/>
            <a:stretch/>
          </p:blipFill>
          <p:spPr>
            <a:xfrm>
              <a:off x="314331" y="2118773"/>
              <a:ext cx="4307364" cy="306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20A73A-205B-5043-87E6-92E680AEFA2F}"/>
                </a:ext>
              </a:extLst>
            </p:cNvPr>
            <p:cNvSpPr txBox="1"/>
            <p:nvPr/>
          </p:nvSpPr>
          <p:spPr>
            <a:xfrm>
              <a:off x="392553" y="4510434"/>
              <a:ext cx="12324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biological sample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53DCC7-4F9B-1C4F-9C21-654FE93F169D}"/>
                </a:ext>
              </a:extLst>
            </p:cNvPr>
            <p:cNvSpPr txBox="1"/>
            <p:nvPr/>
          </p:nvSpPr>
          <p:spPr>
            <a:xfrm>
              <a:off x="1702554" y="4511213"/>
              <a:ext cx="12324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total RNA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D1F719-0D84-524E-A82E-64D652456B5A}"/>
                </a:ext>
              </a:extLst>
            </p:cNvPr>
            <p:cNvSpPr txBox="1"/>
            <p:nvPr/>
          </p:nvSpPr>
          <p:spPr>
            <a:xfrm>
              <a:off x="3027676" y="4510433"/>
              <a:ext cx="12324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RNA of interest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248B03-B0F8-3E47-B498-30A727732998}"/>
                </a:ext>
              </a:extLst>
            </p:cNvPr>
            <p:cNvSpPr txBox="1"/>
            <p:nvPr/>
          </p:nvSpPr>
          <p:spPr>
            <a:xfrm>
              <a:off x="1808574" y="3698162"/>
              <a:ext cx="1042273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rRNA</a:t>
              </a:r>
            </a:p>
            <a:p>
              <a:pPr algn="ctr"/>
              <a:r>
                <a:rPr lang="en-GB" sz="1050" b="1" dirty="0">
                  <a:solidFill>
                    <a:srgbClr val="A24FC2"/>
                  </a:solidFill>
                </a:rPr>
                <a:t>polyA RNA</a:t>
              </a:r>
            </a:p>
            <a:p>
              <a:pPr algn="ctr"/>
              <a:r>
                <a:rPr lang="en-GB" sz="1050" b="1" dirty="0">
                  <a:solidFill>
                    <a:schemeClr val="accent5">
                      <a:lumMod val="75000"/>
                    </a:schemeClr>
                  </a:solidFill>
                </a:rPr>
                <a:t>non-polyA RNA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FBA2452-9721-0E45-9E98-C8587CEBFB2E}"/>
                </a:ext>
              </a:extLst>
            </p:cNvPr>
            <p:cNvCxnSpPr>
              <a:cxnSpLocks/>
            </p:cNvCxnSpPr>
            <p:nvPr/>
          </p:nvCxnSpPr>
          <p:spPr>
            <a:xfrm>
              <a:off x="1479660" y="3393620"/>
              <a:ext cx="329675" cy="0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33C9C38-CB11-2F41-8CF7-F7E3667482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475" y="3135103"/>
              <a:ext cx="252662" cy="231862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4A129E-E1D5-C940-B9D9-3CEB7C89BF5B}"/>
                </a:ext>
              </a:extLst>
            </p:cNvPr>
            <p:cNvSpPr txBox="1"/>
            <p:nvPr/>
          </p:nvSpPr>
          <p:spPr>
            <a:xfrm>
              <a:off x="3076737" y="2448990"/>
              <a:ext cx="119680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ribo-depletion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0FBF83-3553-5147-85A2-2F6B9CEED120}"/>
                </a:ext>
              </a:extLst>
            </p:cNvPr>
            <p:cNvSpPr txBox="1"/>
            <p:nvPr/>
          </p:nvSpPr>
          <p:spPr>
            <a:xfrm>
              <a:off x="3046096" y="3986702"/>
              <a:ext cx="1258678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polyA selection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01B49E-CEE4-A847-B61B-880373030569}"/>
                </a:ext>
              </a:extLst>
            </p:cNvPr>
            <p:cNvSpPr txBox="1"/>
            <p:nvPr/>
          </p:nvSpPr>
          <p:spPr>
            <a:xfrm>
              <a:off x="1818993" y="4758132"/>
              <a:ext cx="10214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&gt;80% is rRNA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4371680E-D785-954A-875F-B232B9609112}"/>
                </a:ext>
              </a:extLst>
            </p:cNvPr>
            <p:cNvCxnSpPr>
              <a:cxnSpLocks/>
            </p:cNvCxnSpPr>
            <p:nvPr/>
          </p:nvCxnSpPr>
          <p:spPr>
            <a:xfrm>
              <a:off x="2930131" y="3362292"/>
              <a:ext cx="252662" cy="231862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CF83EE2-13DA-E84B-98CC-C7B193C91133}"/>
              </a:ext>
            </a:extLst>
          </p:cNvPr>
          <p:cNvGrpSpPr/>
          <p:nvPr/>
        </p:nvGrpSpPr>
        <p:grpSpPr>
          <a:xfrm>
            <a:off x="4221448" y="1628014"/>
            <a:ext cx="4681771" cy="3631866"/>
            <a:chOff x="6331583" y="1487674"/>
            <a:chExt cx="6242362" cy="484248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E4758775-7C40-774E-BF49-54458DDBB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7122"/>
            <a:stretch/>
          </p:blipFill>
          <p:spPr>
            <a:xfrm>
              <a:off x="6841242" y="1578161"/>
              <a:ext cx="4654870" cy="47520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C191AC2-01FC-F045-9102-231A62E84041}"/>
                </a:ext>
              </a:extLst>
            </p:cNvPr>
            <p:cNvSpPr txBox="1"/>
            <p:nvPr/>
          </p:nvSpPr>
          <p:spPr>
            <a:xfrm>
              <a:off x="11432612" y="1487674"/>
              <a:ext cx="684376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mRNA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1C89E2-8FA9-F849-81F7-6D628D178EAB}"/>
                </a:ext>
              </a:extLst>
            </p:cNvPr>
            <p:cNvSpPr txBox="1"/>
            <p:nvPr/>
          </p:nvSpPr>
          <p:spPr>
            <a:xfrm>
              <a:off x="11432612" y="2070251"/>
              <a:ext cx="633080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cDNA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519722-7002-AE48-A4B3-E2071165886C}"/>
                </a:ext>
              </a:extLst>
            </p:cNvPr>
            <p:cNvSpPr txBox="1"/>
            <p:nvPr/>
          </p:nvSpPr>
          <p:spPr>
            <a:xfrm>
              <a:off x="11435733" y="2632728"/>
              <a:ext cx="1138212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cDNA library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7229E2D-9D7B-8F44-A9EA-A8D088591E58}"/>
                </a:ext>
              </a:extLst>
            </p:cNvPr>
            <p:cNvSpPr txBox="1"/>
            <p:nvPr/>
          </p:nvSpPr>
          <p:spPr>
            <a:xfrm>
              <a:off x="11424944" y="3244336"/>
              <a:ext cx="907653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sequence reads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E093A45-CB97-2B4D-903A-C398FCF665B6}"/>
                </a:ext>
              </a:extLst>
            </p:cNvPr>
            <p:cNvSpPr/>
            <p:nvPr/>
          </p:nvSpPr>
          <p:spPr>
            <a:xfrm>
              <a:off x="6815667" y="4114800"/>
              <a:ext cx="787400" cy="2751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9B6834-B6AE-2042-9705-BB32AC6B183B}"/>
                </a:ext>
              </a:extLst>
            </p:cNvPr>
            <p:cNvSpPr txBox="1"/>
            <p:nvPr/>
          </p:nvSpPr>
          <p:spPr>
            <a:xfrm>
              <a:off x="6331583" y="4190240"/>
              <a:ext cx="1361736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900" dirty="0"/>
                <a:t>coding sequence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2F9DD6B-E7E9-7540-B76A-EF57F0FD080D}"/>
                </a:ext>
              </a:extLst>
            </p:cNvPr>
            <p:cNvSpPr txBox="1"/>
            <p:nvPr/>
          </p:nvSpPr>
          <p:spPr>
            <a:xfrm>
              <a:off x="7189145" y="4063997"/>
              <a:ext cx="504173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900" dirty="0"/>
                <a:t>ORF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2156A44-B557-ED46-A22C-D413707F4BAD}"/>
                </a:ext>
              </a:extLst>
            </p:cNvPr>
            <p:cNvSpPr/>
            <p:nvPr/>
          </p:nvSpPr>
          <p:spPr>
            <a:xfrm>
              <a:off x="7772400" y="2307541"/>
              <a:ext cx="835641" cy="2751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DFC28E9-1E7C-D448-A4AC-4340C97898BF}"/>
                </a:ext>
              </a:extLst>
            </p:cNvPr>
            <p:cNvSpPr txBox="1"/>
            <p:nvPr/>
          </p:nvSpPr>
          <p:spPr>
            <a:xfrm>
              <a:off x="11432612" y="4375044"/>
              <a:ext cx="907653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mapped sequence reads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F83228E-EE7B-E04D-AA08-5D97C0503B5E}"/>
                </a:ext>
              </a:extLst>
            </p:cNvPr>
            <p:cNvSpPr/>
            <p:nvPr/>
          </p:nvSpPr>
          <p:spPr>
            <a:xfrm>
              <a:off x="10975894" y="1578161"/>
              <a:ext cx="387350" cy="1654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37250E6-4864-1E4C-A728-BDECECB32213}"/>
                </a:ext>
              </a:extLst>
            </p:cNvPr>
            <p:cNvSpPr/>
            <p:nvPr/>
          </p:nvSpPr>
          <p:spPr>
            <a:xfrm>
              <a:off x="10942458" y="2338535"/>
              <a:ext cx="387350" cy="1654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89B8B91-B8E4-EA48-B027-1D27DCAD1A2B}"/>
                </a:ext>
              </a:extLst>
            </p:cNvPr>
            <p:cNvSpPr/>
            <p:nvPr/>
          </p:nvSpPr>
          <p:spPr>
            <a:xfrm>
              <a:off x="10610832" y="2729428"/>
              <a:ext cx="718976" cy="3077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6890F6-F88F-EB4B-9677-7B3A7084DD78}"/>
                </a:ext>
              </a:extLst>
            </p:cNvPr>
            <p:cNvSpPr/>
            <p:nvPr/>
          </p:nvSpPr>
          <p:spPr>
            <a:xfrm>
              <a:off x="10300572" y="3381827"/>
              <a:ext cx="1029235" cy="212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31352FD-B827-1945-8291-81E3C4F7EE25}"/>
                </a:ext>
              </a:extLst>
            </p:cNvPr>
            <p:cNvSpPr/>
            <p:nvPr/>
          </p:nvSpPr>
          <p:spPr>
            <a:xfrm>
              <a:off x="10334009" y="4960512"/>
              <a:ext cx="1029235" cy="212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7EEA995-89CB-1F41-A515-AEAFAB7A347B}"/>
                </a:ext>
              </a:extLst>
            </p:cNvPr>
            <p:cNvSpPr txBox="1"/>
            <p:nvPr/>
          </p:nvSpPr>
          <p:spPr>
            <a:xfrm>
              <a:off x="7411765" y="2993290"/>
              <a:ext cx="799792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900" dirty="0"/>
                <a:t>adaptors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26C78F4-779B-5946-BBEC-82E9D38EBE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1083" y="2872199"/>
              <a:ext cx="490973" cy="193918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1D02665-9FE4-A74C-A6C3-F87D61AC92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1083" y="2872199"/>
              <a:ext cx="1" cy="193918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EA55120-0E2B-B146-A0C3-1C32E82B0C91}"/>
                </a:ext>
              </a:extLst>
            </p:cNvPr>
            <p:cNvSpPr txBox="1"/>
            <p:nvPr/>
          </p:nvSpPr>
          <p:spPr>
            <a:xfrm>
              <a:off x="9109310" y="2897599"/>
              <a:ext cx="2295313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amplification and sequencing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CDE7DE3-E1D8-F54A-9AF9-F41C8C60BED8}"/>
                </a:ext>
              </a:extLst>
            </p:cNvPr>
            <p:cNvSpPr txBox="1"/>
            <p:nvPr/>
          </p:nvSpPr>
          <p:spPr>
            <a:xfrm>
              <a:off x="9110607" y="1739482"/>
              <a:ext cx="1701128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reverse-transcription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CC07CAA-E597-DA40-843A-3C0799A361CC}"/>
                </a:ext>
              </a:extLst>
            </p:cNvPr>
            <p:cNvSpPr txBox="1"/>
            <p:nvPr/>
          </p:nvSpPr>
          <p:spPr>
            <a:xfrm>
              <a:off x="9110607" y="2324196"/>
              <a:ext cx="1626116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adapter ligation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88F0971-9287-0C4A-8438-0282BB7804F5}"/>
                </a:ext>
              </a:extLst>
            </p:cNvPr>
            <p:cNvSpPr txBox="1"/>
            <p:nvPr/>
          </p:nvSpPr>
          <p:spPr>
            <a:xfrm>
              <a:off x="9110607" y="3832550"/>
              <a:ext cx="1742976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mapping to genome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8009EDEB-5997-434D-9D90-CBB23DF39CAF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Modified from Wang, Gerstein and Snyder, </a:t>
            </a:r>
            <a:r>
              <a:rPr lang="en-GB" sz="1200" i="1" dirty="0"/>
              <a:t>Nat Rev Genetics </a:t>
            </a:r>
            <a:r>
              <a:rPr lang="en-GB" sz="1200" dirty="0"/>
              <a:t>10 (2009) doi.org/10.1038/nrg2484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5A30E95-A2F4-7141-A404-0613C28CBBF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6E2AFE2E-ED2A-1B48-AD07-8292D499E318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RNA-sequencing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6FA347-6345-234F-9494-DDE60684C44E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977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24BF78CC-B6BE-074F-82D6-AE44D24DB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38" y="1277538"/>
            <a:ext cx="8049524" cy="495048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Start by identifying </a:t>
            </a:r>
            <a:r>
              <a:rPr lang="en-GB" sz="2400" b="1" dirty="0"/>
              <a:t>what is the question to answer </a:t>
            </a:r>
            <a:r>
              <a:rPr lang="en-GB" sz="2400" dirty="0"/>
              <a:t>and what type of information is required.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Single vs paired-end </a:t>
            </a:r>
            <a:r>
              <a:rPr lang="en-GB" sz="2200" dirty="0"/>
              <a:t>(isoform analysis).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Stranded vs unstranded </a:t>
            </a:r>
            <a:r>
              <a:rPr lang="en-GB" sz="2200" dirty="0"/>
              <a:t>(antisense and overlapping transcripts).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Sequencing depth</a:t>
            </a:r>
            <a:r>
              <a:rPr lang="en-GB" sz="2200" dirty="0"/>
              <a:t> (detection of low abundance transcripts).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Number of replicates</a:t>
            </a:r>
            <a:r>
              <a:rPr lang="en-GB" sz="2200" dirty="0"/>
              <a:t>:</a:t>
            </a:r>
          </a:p>
          <a:p>
            <a:pPr lvl="2">
              <a:spcAft>
                <a:spcPts val="600"/>
              </a:spcAft>
            </a:pPr>
            <a:r>
              <a:rPr lang="en-GB" b="1" dirty="0"/>
              <a:t>Biological</a:t>
            </a:r>
            <a:r>
              <a:rPr lang="en-GB" dirty="0"/>
              <a:t> = independent, biologically distinct samples.</a:t>
            </a:r>
          </a:p>
          <a:p>
            <a:pPr lvl="2">
              <a:spcAft>
                <a:spcPts val="600"/>
              </a:spcAft>
            </a:pPr>
            <a:r>
              <a:rPr lang="en-GB" b="1" dirty="0"/>
              <a:t>Technical</a:t>
            </a:r>
            <a:r>
              <a:rPr lang="en-GB" dirty="0"/>
              <a:t> = repeated measurement of the same sample.</a:t>
            </a:r>
          </a:p>
          <a:p>
            <a:pPr lvl="2"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For differential expression analysis, increasing the number of replicates is better than increasing depth.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60E742-047C-4241-BB04-739E21CE65F8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Liu, Zhou and White, </a:t>
            </a:r>
            <a:r>
              <a:rPr lang="en-GB" sz="1200" i="1" dirty="0"/>
              <a:t>Bioinformatics 3</a:t>
            </a:r>
            <a:r>
              <a:rPr lang="en-GB" sz="1200" dirty="0"/>
              <a:t>0 (2014) doi:10.1093/bioinformatics/btt688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D13400-2101-AC43-912C-8D76638BFBC3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68DDB42-3F36-2A4C-BF36-151E053AA5D2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45377-8642-B742-945E-1FB907E5439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81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24BF78CC-B6BE-074F-82D6-AE44D24DB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05" y="1277538"/>
            <a:ext cx="7886700" cy="5155750"/>
          </a:xfrm>
        </p:spPr>
        <p:txBody>
          <a:bodyPr>
            <a:normAutofit/>
          </a:bodyPr>
          <a:lstStyle/>
          <a:p>
            <a:pPr>
              <a:spcAft>
                <a:spcPts val="450"/>
              </a:spcAft>
            </a:pPr>
            <a:r>
              <a:rPr lang="en-GB" sz="2400" dirty="0"/>
              <a:t>Start by identifying </a:t>
            </a:r>
            <a:r>
              <a:rPr lang="en-GB" sz="2400" b="1" dirty="0"/>
              <a:t>what is the question to answer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dirty="0"/>
              <a:t>Consider what are possible </a:t>
            </a:r>
            <a:r>
              <a:rPr lang="en-GB" sz="2400" b="1" dirty="0"/>
              <a:t>sources of variation</a:t>
            </a:r>
            <a:r>
              <a:rPr lang="en-GB" sz="2400" dirty="0"/>
              <a:t>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Biological: sex, age, genetic background, ethnicity…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Technical: sample processing date, reagent’s batch, time of sample collection…</a:t>
            </a:r>
          </a:p>
          <a:p>
            <a:pPr>
              <a:spcAft>
                <a:spcPts val="450"/>
              </a:spcAft>
            </a:pPr>
            <a:r>
              <a:rPr lang="en-GB" sz="2400" dirty="0"/>
              <a:t>To estimate variation we need </a:t>
            </a:r>
            <a:r>
              <a:rPr lang="en-GB" sz="2400" b="1" dirty="0"/>
              <a:t>biological</a:t>
            </a:r>
            <a:r>
              <a:rPr lang="en-GB" sz="2400" dirty="0"/>
              <a:t> </a:t>
            </a:r>
            <a:r>
              <a:rPr lang="en-GB" sz="2400" b="1" dirty="0"/>
              <a:t>replicates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Power</a:t>
            </a:r>
            <a:r>
              <a:rPr lang="en-GB" sz="2400" dirty="0"/>
              <a:t> calculations.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Number of replicates needed to observe			   an effect.</a:t>
            </a:r>
          </a:p>
          <a:p>
            <a:pPr>
              <a:spcAft>
                <a:spcPts val="450"/>
              </a:spcAft>
            </a:pPr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6C39EF7-2247-5A4C-AD06-F1731C3FE237}"/>
              </a:ext>
            </a:extLst>
          </p:cNvPr>
          <p:cNvGrpSpPr/>
          <p:nvPr/>
        </p:nvGrpSpPr>
        <p:grpSpPr>
          <a:xfrm>
            <a:off x="6755430" y="4706623"/>
            <a:ext cx="1393506" cy="518394"/>
            <a:chOff x="6759459" y="5186308"/>
            <a:chExt cx="1393506" cy="518394"/>
          </a:xfrm>
        </p:grpSpPr>
        <p:cxnSp>
          <p:nvCxnSpPr>
            <p:cNvPr id="13" name="Google Shape;463;p47">
              <a:extLst>
                <a:ext uri="{FF2B5EF4-FFF2-40B4-BE49-F238E27FC236}">
                  <a16:creationId xmlns:a16="http://schemas.microsoft.com/office/drawing/2014/main" id="{10248A0E-3F05-284C-B823-12A6E0562337}"/>
                </a:ext>
              </a:extLst>
            </p:cNvPr>
            <p:cNvCxnSpPr/>
            <p:nvPr/>
          </p:nvCxnSpPr>
          <p:spPr>
            <a:xfrm>
              <a:off x="7792965" y="5186308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465;p47">
              <a:extLst>
                <a:ext uri="{FF2B5EF4-FFF2-40B4-BE49-F238E27FC236}">
                  <a16:creationId xmlns:a16="http://schemas.microsoft.com/office/drawing/2014/main" id="{52835C53-31D2-DA4D-A6CD-4F6BAEE258D0}"/>
                </a:ext>
              </a:extLst>
            </p:cNvPr>
            <p:cNvCxnSpPr/>
            <p:nvPr/>
          </p:nvCxnSpPr>
          <p:spPr>
            <a:xfrm>
              <a:off x="6761603" y="5339625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6;p47">
              <a:extLst>
                <a:ext uri="{FF2B5EF4-FFF2-40B4-BE49-F238E27FC236}">
                  <a16:creationId xmlns:a16="http://schemas.microsoft.com/office/drawing/2014/main" id="{3ABE7838-6BAA-4F46-B5BF-E377196B1D01}"/>
                </a:ext>
              </a:extLst>
            </p:cNvPr>
            <p:cNvCxnSpPr/>
            <p:nvPr/>
          </p:nvCxnSpPr>
          <p:spPr>
            <a:xfrm>
              <a:off x="6760498" y="5431715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467;p47">
              <a:extLst>
                <a:ext uri="{FF2B5EF4-FFF2-40B4-BE49-F238E27FC236}">
                  <a16:creationId xmlns:a16="http://schemas.microsoft.com/office/drawing/2014/main" id="{1589C5B5-5234-FE42-BD97-395A8744E0B2}"/>
                </a:ext>
              </a:extLst>
            </p:cNvPr>
            <p:cNvCxnSpPr/>
            <p:nvPr/>
          </p:nvCxnSpPr>
          <p:spPr>
            <a:xfrm>
              <a:off x="7792965" y="5528041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468;p47">
              <a:extLst>
                <a:ext uri="{FF2B5EF4-FFF2-40B4-BE49-F238E27FC236}">
                  <a16:creationId xmlns:a16="http://schemas.microsoft.com/office/drawing/2014/main" id="{6B06ED61-5848-2A41-8812-BB333EBDD5E8}"/>
                </a:ext>
              </a:extLst>
            </p:cNvPr>
            <p:cNvCxnSpPr/>
            <p:nvPr/>
          </p:nvCxnSpPr>
          <p:spPr>
            <a:xfrm>
              <a:off x="7792965" y="5395989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464;p47">
              <a:extLst>
                <a:ext uri="{FF2B5EF4-FFF2-40B4-BE49-F238E27FC236}">
                  <a16:creationId xmlns:a16="http://schemas.microsoft.com/office/drawing/2014/main" id="{C6E5BAE6-A282-D74C-8FC3-3ECB885DAEAC}"/>
                </a:ext>
              </a:extLst>
            </p:cNvPr>
            <p:cNvCxnSpPr/>
            <p:nvPr/>
          </p:nvCxnSpPr>
          <p:spPr>
            <a:xfrm>
              <a:off x="6759459" y="570470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F163A88-C658-8B46-B21B-041981B5AE3E}"/>
              </a:ext>
            </a:extLst>
          </p:cNvPr>
          <p:cNvGrpSpPr/>
          <p:nvPr/>
        </p:nvGrpSpPr>
        <p:grpSpPr>
          <a:xfrm>
            <a:off x="6034410" y="4127920"/>
            <a:ext cx="2480940" cy="1907783"/>
            <a:chOff x="6038439" y="4607605"/>
            <a:chExt cx="2480940" cy="1907783"/>
          </a:xfrm>
        </p:grpSpPr>
        <p:cxnSp>
          <p:nvCxnSpPr>
            <p:cNvPr id="12" name="Google Shape;462;p47">
              <a:extLst>
                <a:ext uri="{FF2B5EF4-FFF2-40B4-BE49-F238E27FC236}">
                  <a16:creationId xmlns:a16="http://schemas.microsoft.com/office/drawing/2014/main" id="{6710C5D6-A5EF-E946-A57F-6C4F8250CB8C}"/>
                </a:ext>
              </a:extLst>
            </p:cNvPr>
            <p:cNvCxnSpPr/>
            <p:nvPr/>
          </p:nvCxnSpPr>
          <p:spPr>
            <a:xfrm>
              <a:off x="6760563" y="555400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469;p47">
              <a:extLst>
                <a:ext uri="{FF2B5EF4-FFF2-40B4-BE49-F238E27FC236}">
                  <a16:creationId xmlns:a16="http://schemas.microsoft.com/office/drawing/2014/main" id="{5D6AA892-7E72-B14D-ADDE-DAA966FAF53D}"/>
                </a:ext>
              </a:extLst>
            </p:cNvPr>
            <p:cNvCxnSpPr/>
            <p:nvPr/>
          </p:nvCxnSpPr>
          <p:spPr>
            <a:xfrm>
              <a:off x="7792967" y="526047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458;p47">
              <a:extLst>
                <a:ext uri="{FF2B5EF4-FFF2-40B4-BE49-F238E27FC236}">
                  <a16:creationId xmlns:a16="http://schemas.microsoft.com/office/drawing/2014/main" id="{B33494E2-6664-004A-8EA9-9B9CDEB86A07}"/>
                </a:ext>
              </a:extLst>
            </p:cNvPr>
            <p:cNvCxnSpPr>
              <a:cxnSpLocks/>
            </p:cNvCxnSpPr>
            <p:nvPr/>
          </p:nvCxnSpPr>
          <p:spPr>
            <a:xfrm>
              <a:off x="6359379" y="4607605"/>
              <a:ext cx="0" cy="1622059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459;p47">
              <a:extLst>
                <a:ext uri="{FF2B5EF4-FFF2-40B4-BE49-F238E27FC236}">
                  <a16:creationId xmlns:a16="http://schemas.microsoft.com/office/drawing/2014/main" id="{A5693FC2-48FC-8E47-A3D8-AEC5F122A9E3}"/>
                </a:ext>
              </a:extLst>
            </p:cNvPr>
            <p:cNvCxnSpPr>
              <a:cxnSpLocks/>
            </p:cNvCxnSpPr>
            <p:nvPr/>
          </p:nvCxnSpPr>
          <p:spPr>
            <a:xfrm>
              <a:off x="6359379" y="6229664"/>
              <a:ext cx="2160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460;p47">
              <a:extLst>
                <a:ext uri="{FF2B5EF4-FFF2-40B4-BE49-F238E27FC236}">
                  <a16:creationId xmlns:a16="http://schemas.microsoft.com/office/drawing/2014/main" id="{FEDC7B06-FF42-9E4C-B22A-D9E8DB1B8F97}"/>
                </a:ext>
              </a:extLst>
            </p:cNvPr>
            <p:cNvSpPr/>
            <p:nvPr/>
          </p:nvSpPr>
          <p:spPr>
            <a:xfrm>
              <a:off x="6489374" y="6282659"/>
              <a:ext cx="904459" cy="231902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GB" sz="1400" dirty="0"/>
                <a:t>control</a:t>
              </a:r>
              <a:endParaRPr sz="1400" dirty="0"/>
            </a:p>
          </p:txBody>
        </p:sp>
        <p:sp>
          <p:nvSpPr>
            <p:cNvPr id="11" name="Google Shape;461;p47">
              <a:extLst>
                <a:ext uri="{FF2B5EF4-FFF2-40B4-BE49-F238E27FC236}">
                  <a16:creationId xmlns:a16="http://schemas.microsoft.com/office/drawing/2014/main" id="{26557496-3E51-EF4F-BA8B-B362774CA6B4}"/>
                </a:ext>
              </a:extLst>
            </p:cNvPr>
            <p:cNvSpPr/>
            <p:nvPr/>
          </p:nvSpPr>
          <p:spPr>
            <a:xfrm>
              <a:off x="7522003" y="6283486"/>
              <a:ext cx="901924" cy="231902"/>
            </a:xfrm>
            <a:prstGeom prst="rect">
              <a:avLst/>
            </a:prstGeom>
            <a:solidFill>
              <a:srgbClr val="F6B2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GB" sz="1400" dirty="0"/>
                <a:t>treatment</a:t>
              </a:r>
              <a:endParaRPr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0C6831-2C25-994F-9A85-3CD08D15EE5C}"/>
                </a:ext>
              </a:extLst>
            </p:cNvPr>
            <p:cNvSpPr txBox="1"/>
            <p:nvPr/>
          </p:nvSpPr>
          <p:spPr>
            <a:xfrm rot="16200000">
              <a:off x="5510154" y="5264745"/>
              <a:ext cx="1364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gene expression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6425339-44AF-5040-A5B8-079BF564212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BD6A365-AA18-B749-9E18-D9D3816BADF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E34D633-3608-E645-87EA-9042D56F33C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203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476;p48">
            <a:extLst>
              <a:ext uri="{FF2B5EF4-FFF2-40B4-BE49-F238E27FC236}">
                <a16:creationId xmlns:a16="http://schemas.microsoft.com/office/drawing/2014/main" id="{673A45AA-5E9B-1A41-A1BC-CB680B563A8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7004" y="1823947"/>
            <a:ext cx="7629991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8BF74D-D54B-D541-BD76-FE2B5B492A3E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GB" sz="1200" dirty="0">
                <a:solidFill>
                  <a:schemeClr val="dk1"/>
                </a:solidFill>
              </a:rPr>
              <a:t>Adapted from Hicks et al., BioRxiv, version from </a:t>
            </a:r>
            <a:r>
              <a:rPr lang="en-GB" sz="1200" dirty="0">
                <a:solidFill>
                  <a:schemeClr val="dk1"/>
                </a:solidFill>
                <a:highlight>
                  <a:schemeClr val="lt1"/>
                </a:highlight>
              </a:rPr>
              <a:t>December 27, 2015 - 06:15</a:t>
            </a:r>
            <a:r>
              <a:rPr lang="en-GB" sz="1200" dirty="0">
                <a:solidFill>
                  <a:schemeClr val="dk1"/>
                </a:solidFill>
              </a:rPr>
              <a:t> </a:t>
            </a:r>
          </a:p>
          <a:p>
            <a:pPr lvl="0" algn="r"/>
            <a:r>
              <a:rPr lang="en-GB" sz="1200" dirty="0">
                <a:solidFill>
                  <a:schemeClr val="dk1"/>
                </a:solidFill>
              </a:rPr>
              <a:t>doi.org/10.1101/025528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95D6D5-6AD3-C34A-99C5-4C188360E54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AC5E0A6-051C-4547-A33F-A5A53D3861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193D6-F175-D244-8259-4658467BB69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7647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81;p49">
            <a:extLst>
              <a:ext uri="{FF2B5EF4-FFF2-40B4-BE49-F238E27FC236}">
                <a16:creationId xmlns:a16="http://schemas.microsoft.com/office/drawing/2014/main" id="{C7CD9B48-7565-004D-9D42-7F7CFB6A323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0376" y="2033810"/>
            <a:ext cx="7630004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8BF74D-D54B-D541-BD76-FE2B5B492A3E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GB" sz="1200" dirty="0">
                <a:solidFill>
                  <a:schemeClr val="dk1"/>
                </a:solidFill>
              </a:rPr>
              <a:t>Adapted from Hicks et al., BioRxiv, version from </a:t>
            </a:r>
            <a:r>
              <a:rPr lang="en-GB" sz="1200" dirty="0">
                <a:solidFill>
                  <a:schemeClr val="dk1"/>
                </a:solidFill>
                <a:highlight>
                  <a:schemeClr val="lt1"/>
                </a:highlight>
              </a:rPr>
              <a:t>December 27, 2015 - 06:15</a:t>
            </a:r>
            <a:r>
              <a:rPr lang="en-GB" sz="1200" dirty="0">
                <a:solidFill>
                  <a:schemeClr val="dk1"/>
                </a:solidFill>
              </a:rPr>
              <a:t> </a:t>
            </a:r>
          </a:p>
          <a:p>
            <a:pPr lvl="0" algn="r"/>
            <a:r>
              <a:rPr lang="en-GB" sz="1200" dirty="0">
                <a:solidFill>
                  <a:schemeClr val="dk1"/>
                </a:solidFill>
              </a:rPr>
              <a:t>doi.org/10.1101/025528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95D6D5-6AD3-C34A-99C5-4C188360E54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AC5E0A6-051C-4547-A33F-A5A53D3861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7D831E-7C07-0544-91D5-CAB5170470D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60508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F28ECBD-4F3F-2E44-B30F-F14749998D64}"/>
              </a:ext>
            </a:extLst>
          </p:cNvPr>
          <p:cNvGrpSpPr>
            <a:grpSpLocks noChangeAspect="1"/>
          </p:cNvGrpSpPr>
          <p:nvPr/>
        </p:nvGrpSpPr>
        <p:grpSpPr>
          <a:xfrm>
            <a:off x="2398553" y="1500120"/>
            <a:ext cx="5038209" cy="4072211"/>
            <a:chOff x="2614434" y="2096730"/>
            <a:chExt cx="4056814" cy="327898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312E3B-9918-604E-8884-CA6E5BD964AB}"/>
                </a:ext>
              </a:extLst>
            </p:cNvPr>
            <p:cNvSpPr/>
            <p:nvPr/>
          </p:nvSpPr>
          <p:spPr>
            <a:xfrm>
              <a:off x="4815085" y="3020325"/>
              <a:ext cx="1856163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de novo transcript assembly</a:t>
              </a: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E2CAFF05-CA4C-A149-8A8D-02665568ECB0}"/>
                </a:ext>
              </a:extLst>
            </p:cNvPr>
            <p:cNvSpPr/>
            <p:nvPr/>
          </p:nvSpPr>
          <p:spPr>
            <a:xfrm>
              <a:off x="2614434" y="2096730"/>
              <a:ext cx="1911407" cy="632793"/>
            </a:xfrm>
            <a:prstGeom prst="parallelogram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sequencing reads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B7A12BC-351B-344A-898A-0B9F82BBF645}"/>
                </a:ext>
              </a:extLst>
            </p:cNvPr>
            <p:cNvSpPr/>
            <p:nvPr/>
          </p:nvSpPr>
          <p:spPr>
            <a:xfrm>
              <a:off x="2614434" y="3020325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alignment to genome/transcriptome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E66D71-47ED-7240-8C01-2A6DA053DA0C}"/>
                </a:ext>
              </a:extLst>
            </p:cNvPr>
            <p:cNvSpPr/>
            <p:nvPr/>
          </p:nvSpPr>
          <p:spPr>
            <a:xfrm>
              <a:off x="2614434" y="3902388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counting reads in features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D72D1D-870A-004F-90C5-813540D483E3}"/>
                </a:ext>
              </a:extLst>
            </p:cNvPr>
            <p:cNvSpPr/>
            <p:nvPr/>
          </p:nvSpPr>
          <p:spPr>
            <a:xfrm>
              <a:off x="2614434" y="4784453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differential expression and other analyses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84A5C1F-A3A4-394E-A890-7C5C68AE70E2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>
              <a:off x="3570138" y="2729523"/>
              <a:ext cx="0" cy="2908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1C9ACB2-9BE3-C744-B74C-CB8240061F9D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3570138" y="3611587"/>
              <a:ext cx="0" cy="2908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9EBB488-2F9B-E64E-B6EF-083D2F283050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3570138" y="4493651"/>
              <a:ext cx="0" cy="2908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F7B1E28-0297-994A-8EF8-7B243BEA2695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4525841" y="3315956"/>
              <a:ext cx="28924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0A028EEA-5091-FE48-8537-5800F65D0AC8}"/>
              </a:ext>
            </a:extLst>
          </p:cNvPr>
          <p:cNvSpPr txBox="1"/>
          <p:nvPr/>
        </p:nvSpPr>
        <p:spPr>
          <a:xfrm>
            <a:off x="235057" y="2694849"/>
            <a:ext cx="220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TopHat, STAR, HISAT2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Salmon, Kallisto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879A77-C4B3-9649-8D23-EA9E1FA4F8CB}"/>
              </a:ext>
            </a:extLst>
          </p:cNvPr>
          <p:cNvSpPr txBox="1"/>
          <p:nvPr/>
        </p:nvSpPr>
        <p:spPr>
          <a:xfrm>
            <a:off x="235058" y="3781739"/>
            <a:ext cx="220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featureCounts, HTSeq, STAR, Kallisto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BA0768-2855-7549-89E4-79DABEB63E0C}"/>
              </a:ext>
            </a:extLst>
          </p:cNvPr>
          <p:cNvSpPr txBox="1"/>
          <p:nvPr/>
        </p:nvSpPr>
        <p:spPr>
          <a:xfrm>
            <a:off x="235059" y="4882017"/>
            <a:ext cx="220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edgeR, DESeq2, limma-voom,  sleuth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12F2D7A-EF7B-5E41-B6F0-B8C1A56776E8}"/>
              </a:ext>
            </a:extLst>
          </p:cNvPr>
          <p:cNvSpPr txBox="1"/>
          <p:nvPr/>
        </p:nvSpPr>
        <p:spPr>
          <a:xfrm>
            <a:off x="7436762" y="2686979"/>
            <a:ext cx="155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Cufflinks, Trinity, Oases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942E51-93CE-3F41-8469-CEAF8553DEFF}"/>
              </a:ext>
            </a:extLst>
          </p:cNvPr>
          <p:cNvSpPr txBox="1"/>
          <p:nvPr/>
        </p:nvSpPr>
        <p:spPr>
          <a:xfrm>
            <a:off x="5236509" y="3781739"/>
            <a:ext cx="362279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2000" dirty="0"/>
              <a:t>There is no </a:t>
            </a:r>
            <a:r>
              <a:rPr lang="en-GB" sz="2000" i="1" dirty="0"/>
              <a:t>universal</a:t>
            </a:r>
            <a:r>
              <a:rPr lang="en-GB" sz="2000" dirty="0"/>
              <a:t> pipeline adequate for all experiments.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2000" dirty="0"/>
              <a:t>Different datasets and biological questions will require different analyses and will influence which programs and parameters are chosen.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946F6B-ECC4-DD4E-BB5D-01379036C6A3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AECB92F-ACB6-7F44-80B3-44A154C1A53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analysis pipeline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37AF45-1866-8C4F-A0BB-47C739231498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3691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7296</TotalTime>
  <Words>3147</Words>
  <Application>Microsoft Macintosh PowerPoint</Application>
  <PresentationFormat>On-screen Show (4:3)</PresentationFormat>
  <Paragraphs>512</Paragraphs>
  <Slides>32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.AppleSystemUIFont</vt:lpstr>
      <vt:lpstr>Arial</vt:lpstr>
      <vt:lpstr>Calibri</vt:lpstr>
      <vt:lpstr>Calibri Light</vt:lpstr>
      <vt:lpstr>Helvetica</vt:lpstr>
      <vt:lpstr>Helvetica Neue</vt:lpstr>
      <vt:lpstr>Merriweather Sans</vt:lpstr>
      <vt:lpstr>Palatino Linotype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Ximena Ibarra</dc:creator>
  <cp:lastModifiedBy>Ximena Ibarra</cp:lastModifiedBy>
  <cp:revision>114</cp:revision>
  <cp:lastPrinted>2020-12-13T20:29:57Z</cp:lastPrinted>
  <dcterms:created xsi:type="dcterms:W3CDTF">2018-11-22T15:49:56Z</dcterms:created>
  <dcterms:modified xsi:type="dcterms:W3CDTF">2020-12-13T20:36:01Z</dcterms:modified>
</cp:coreProperties>
</file>

<file path=docProps/thumbnail.jpeg>
</file>